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5" r:id="rId5"/>
    <p:sldId id="276" r:id="rId6"/>
    <p:sldId id="278" r:id="rId7"/>
    <p:sldId id="287" r:id="rId8"/>
    <p:sldId id="298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300" r:id="rId17"/>
    <p:sldId id="289" r:id="rId18"/>
    <p:sldId id="267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E07ED-5FAB-413A-9B7A-B0A516EF8BCD}" v="705" dt="2023-04-23T00:23:29.487"/>
    <p1510:client id="{0CD4903E-DB5D-45FA-8ECC-5EC3CC097A83}" v="75" dt="2023-04-23T00:14:04.419"/>
    <p1510:client id="{1624ADF9-09E9-4432-A54A-A0D8D93C4028}" v="187" dt="2023-04-22T23:08:13.367"/>
    <p1510:client id="{2CA85CBD-3E9F-451D-9F5B-6B7FCC685C7F}" v="1" dt="2023-04-22T19:28:05.650"/>
    <p1510:client id="{70ED86F5-3246-B94B-98C6-51D41DB00201}" v="1702" dt="2023-04-22T19:41:54.969"/>
    <p1510:client id="{9332363B-BD9F-B2B1-DDA5-041739FFEACB}" v="4" dt="2023-04-22T19:36:55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2789"/>
  </p:normalViewPr>
  <p:slideViewPr>
    <p:cSldViewPr snapToGrid="0">
      <p:cViewPr varScale="1">
        <p:scale>
          <a:sx n="105" d="100"/>
          <a:sy n="10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Helmick" userId="S::jahelmic@microsoft.com::4d62dfd8-4666-4b3a-86fb-ee321fffbfda" providerId="AD" clId="Web-{29979BA5-A6E2-4818-8399-69CB2CFB332A}"/>
    <pc:docChg chg="modSld">
      <pc:chgData name="Jason Helmick" userId="S::jahelmic@microsoft.com::4d62dfd8-4666-4b3a-86fb-ee321fffbfda" providerId="AD" clId="Web-{29979BA5-A6E2-4818-8399-69CB2CFB332A}" dt="2023-03-23T19:47:15.949" v="6" actId="20577"/>
      <pc:docMkLst>
        <pc:docMk/>
      </pc:docMkLst>
      <pc:sldChg chg="modSp">
        <pc:chgData name="Jason Helmick" userId="S::jahelmic@microsoft.com::4d62dfd8-4666-4b3a-86fb-ee321fffbfda" providerId="AD" clId="Web-{29979BA5-A6E2-4818-8399-69CB2CFB332A}" dt="2023-03-23T19:47:15.949" v="6" actId="20577"/>
        <pc:sldMkLst>
          <pc:docMk/>
          <pc:sldMk cId="1807690269" sldId="282"/>
        </pc:sldMkLst>
        <pc:spChg chg="mod">
          <ac:chgData name="Jason Helmick" userId="S::jahelmic@microsoft.com::4d62dfd8-4666-4b3a-86fb-ee321fffbfda" providerId="AD" clId="Web-{29979BA5-A6E2-4818-8399-69CB2CFB332A}" dt="2023-03-23T19:47:15.949" v="6" actId="20577"/>
          <ac:spMkLst>
            <pc:docMk/>
            <pc:sldMk cId="1807690269" sldId="282"/>
            <ac:spMk id="3" creationId="{FF8294AB-4D9A-CD95-2225-0BA6397B31E6}"/>
          </ac:spMkLst>
        </pc:spChg>
      </pc:sldChg>
    </pc:docChg>
  </pc:docChgLst>
  <pc:docChgLst>
    <pc:chgData name="Jason Helmick" userId="4d62dfd8-4666-4b3a-86fb-ee321fffbfda" providerId="ADAL" clId="{70ED86F5-3246-B94B-98C6-51D41DB00201}"/>
    <pc:docChg chg="undo custSel addSld delSld modSld sldOrd modShowInfo">
      <pc:chgData name="Jason Helmick" userId="4d62dfd8-4666-4b3a-86fb-ee321fffbfda" providerId="ADAL" clId="{70ED86F5-3246-B94B-98C6-51D41DB00201}" dt="2023-04-22T19:41:54.969" v="3914" actId="26606"/>
      <pc:docMkLst>
        <pc:docMk/>
      </pc:docMkLst>
      <pc:sldChg chg="addSp delSp modSp del mod setBg">
        <pc:chgData name="Jason Helmick" userId="4d62dfd8-4666-4b3a-86fb-ee321fffbfda" providerId="ADAL" clId="{70ED86F5-3246-B94B-98C6-51D41DB00201}" dt="2023-04-06T15:56:36.080" v="2087" actId="2696"/>
        <pc:sldMkLst>
          <pc:docMk/>
          <pc:sldMk cId="65641046" sldId="256"/>
        </pc:sldMkLst>
        <pc:spChg chg="mod">
          <ac:chgData name="Jason Helmick" userId="4d62dfd8-4666-4b3a-86fb-ee321fffbfda" providerId="ADAL" clId="{70ED86F5-3246-B94B-98C6-51D41DB00201}" dt="2023-04-06T15:48:50.269" v="2064" actId="26606"/>
          <ac:spMkLst>
            <pc:docMk/>
            <pc:sldMk cId="65641046" sldId="256"/>
            <ac:spMk id="2" creationId="{28B6BA31-C394-9163-A232-A5F9DD939B28}"/>
          </ac:spMkLst>
        </pc:spChg>
        <pc:spChg chg="mod">
          <ac:chgData name="Jason Helmick" userId="4d62dfd8-4666-4b3a-86fb-ee321fffbfda" providerId="ADAL" clId="{70ED86F5-3246-B94B-98C6-51D41DB00201}" dt="2023-04-06T15:48:50.269" v="2064" actId="26606"/>
          <ac:spMkLst>
            <pc:docMk/>
            <pc:sldMk cId="65641046" sldId="256"/>
            <ac:spMk id="3" creationId="{BD517853-8971-57A9-0F48-ABDCBCD08C02}"/>
          </ac:spMkLst>
        </pc:spChg>
        <pc:spChg chg="add del">
          <ac:chgData name="Jason Helmick" userId="4d62dfd8-4666-4b3a-86fb-ee321fffbfda" providerId="ADAL" clId="{70ED86F5-3246-B94B-98C6-51D41DB00201}" dt="2023-03-23T15:35:46.630" v="508" actId="21"/>
          <ac:spMkLst>
            <pc:docMk/>
            <pc:sldMk cId="65641046" sldId="256"/>
            <ac:spMk id="4" creationId="{F2E09A84-C1A3-7EF5-33D6-0BC547C4320B}"/>
          </ac:spMkLst>
        </pc:spChg>
        <pc:spChg chg="add">
          <ac:chgData name="Jason Helmick" userId="4d62dfd8-4666-4b3a-86fb-ee321fffbfda" providerId="ADAL" clId="{70ED86F5-3246-B94B-98C6-51D41DB00201}" dt="2023-04-06T15:48:50.269" v="2064" actId="26606"/>
          <ac:spMkLst>
            <pc:docMk/>
            <pc:sldMk cId="65641046" sldId="256"/>
            <ac:spMk id="6" creationId="{C1DD1A8A-57D5-4A81-AD04-532B043C5611}"/>
          </ac:spMkLst>
        </pc:spChg>
        <pc:spChg chg="add">
          <ac:chgData name="Jason Helmick" userId="4d62dfd8-4666-4b3a-86fb-ee321fffbfda" providerId="ADAL" clId="{70ED86F5-3246-B94B-98C6-51D41DB00201}" dt="2023-04-06T15:48:50.269" v="2064" actId="26606"/>
          <ac:spMkLst>
            <pc:docMk/>
            <pc:sldMk cId="65641046" sldId="256"/>
            <ac:spMk id="8" creationId="{007891EC-4501-44ED-A8C8-B11B6DB767AB}"/>
          </ac:spMkLst>
        </pc:spChg>
        <pc:spChg chg="add del">
          <ac:chgData name="Jason Helmick" userId="4d62dfd8-4666-4b3a-86fb-ee321fffbfda" providerId="ADAL" clId="{70ED86F5-3246-B94B-98C6-51D41DB00201}" dt="2023-04-06T15:48:49.208" v="2063" actId="26606"/>
          <ac:spMkLst>
            <pc:docMk/>
            <pc:sldMk cId="65641046" sldId="256"/>
            <ac:spMk id="9" creationId="{C1DD1A8A-57D5-4A81-AD04-532B043C5611}"/>
          </ac:spMkLst>
        </pc:spChg>
        <pc:spChg chg="add del">
          <ac:chgData name="Jason Helmick" userId="4d62dfd8-4666-4b3a-86fb-ee321fffbfda" providerId="ADAL" clId="{70ED86F5-3246-B94B-98C6-51D41DB00201}" dt="2023-04-06T15:48:49.208" v="2063" actId="26606"/>
          <ac:spMkLst>
            <pc:docMk/>
            <pc:sldMk cId="65641046" sldId="256"/>
            <ac:spMk id="11" creationId="{007891EC-4501-44ED-A8C8-B11B6DB767AB}"/>
          </ac:spMkLst>
        </pc:spChg>
        <pc:picChg chg="add del">
          <ac:chgData name="Jason Helmick" userId="4d62dfd8-4666-4b3a-86fb-ee321fffbfda" providerId="ADAL" clId="{70ED86F5-3246-B94B-98C6-51D41DB00201}" dt="2023-04-06T15:48:49.208" v="2063" actId="26606"/>
          <ac:picMkLst>
            <pc:docMk/>
            <pc:sldMk cId="65641046" sldId="256"/>
            <ac:picMk id="5" creationId="{B2FF80D7-E947-AFB5-1594-4A93FEC6DDE5}"/>
          </ac:picMkLst>
        </pc:picChg>
        <pc:picChg chg="add mod">
          <ac:chgData name="Jason Helmick" userId="4d62dfd8-4666-4b3a-86fb-ee321fffbfda" providerId="ADAL" clId="{70ED86F5-3246-B94B-98C6-51D41DB00201}" dt="2023-04-06T15:54:17.554" v="2072" actId="207"/>
          <ac:picMkLst>
            <pc:docMk/>
            <pc:sldMk cId="65641046" sldId="256"/>
            <ac:picMk id="7" creationId="{B2FF80D7-E947-AFB5-1594-4A93FEC6DDE5}"/>
          </ac:picMkLst>
        </pc:picChg>
      </pc:sldChg>
      <pc:sldChg chg="del mod modShow">
        <pc:chgData name="Jason Helmick" userId="4d62dfd8-4666-4b3a-86fb-ee321fffbfda" providerId="ADAL" clId="{70ED86F5-3246-B94B-98C6-51D41DB00201}" dt="2023-04-17T14:21:19.257" v="2214" actId="2696"/>
        <pc:sldMkLst>
          <pc:docMk/>
          <pc:sldMk cId="2350857364" sldId="257"/>
        </pc:sldMkLst>
      </pc:sldChg>
      <pc:sldChg chg="del mod modShow">
        <pc:chgData name="Jason Helmick" userId="4d62dfd8-4666-4b3a-86fb-ee321fffbfda" providerId="ADAL" clId="{70ED86F5-3246-B94B-98C6-51D41DB00201}" dt="2023-04-17T14:21:32.803" v="2215" actId="2696"/>
        <pc:sldMkLst>
          <pc:docMk/>
          <pc:sldMk cId="1432230497" sldId="258"/>
        </pc:sldMkLst>
      </pc:sldChg>
      <pc:sldChg chg="addSp modSp mod modShow">
        <pc:chgData name="Jason Helmick" userId="4d62dfd8-4666-4b3a-86fb-ee321fffbfda" providerId="ADAL" clId="{70ED86F5-3246-B94B-98C6-51D41DB00201}" dt="2023-04-06T15:30:51.873" v="2059" actId="729"/>
        <pc:sldMkLst>
          <pc:docMk/>
          <pc:sldMk cId="3234617557" sldId="259"/>
        </pc:sldMkLst>
        <pc:spChg chg="add mod">
          <ac:chgData name="Jason Helmick" userId="4d62dfd8-4666-4b3a-86fb-ee321fffbfda" providerId="ADAL" clId="{70ED86F5-3246-B94B-98C6-51D41DB00201}" dt="2023-03-23T15:38:00.151" v="534" actId="1076"/>
          <ac:spMkLst>
            <pc:docMk/>
            <pc:sldMk cId="3234617557" sldId="259"/>
            <ac:spMk id="4" creationId="{6F9487E1-8223-BA01-CFD3-31664AE73D33}"/>
          </ac:spMkLst>
        </pc:spChg>
      </pc:sldChg>
      <pc:sldChg chg="mod modShow">
        <pc:chgData name="Jason Helmick" userId="4d62dfd8-4666-4b3a-86fb-ee321fffbfda" providerId="ADAL" clId="{70ED86F5-3246-B94B-98C6-51D41DB00201}" dt="2023-03-23T15:51:30.611" v="1466" actId="729"/>
        <pc:sldMkLst>
          <pc:docMk/>
          <pc:sldMk cId="233851224" sldId="260"/>
        </pc:sldMkLst>
      </pc:sldChg>
      <pc:sldChg chg="mod modShow">
        <pc:chgData name="Jason Helmick" userId="4d62dfd8-4666-4b3a-86fb-ee321fffbfda" providerId="ADAL" clId="{70ED86F5-3246-B94B-98C6-51D41DB00201}" dt="2023-03-23T15:51:30.611" v="1466" actId="729"/>
        <pc:sldMkLst>
          <pc:docMk/>
          <pc:sldMk cId="2421271753" sldId="261"/>
        </pc:sldMkLst>
      </pc:sldChg>
      <pc:sldChg chg="mod modShow">
        <pc:chgData name="Jason Helmick" userId="4d62dfd8-4666-4b3a-86fb-ee321fffbfda" providerId="ADAL" clId="{70ED86F5-3246-B94B-98C6-51D41DB00201}" dt="2023-04-06T15:28:48.852" v="2050" actId="729"/>
        <pc:sldMkLst>
          <pc:docMk/>
          <pc:sldMk cId="4187216445" sldId="262"/>
        </pc:sldMkLst>
      </pc:sldChg>
      <pc:sldChg chg="mod modShow">
        <pc:chgData name="Jason Helmick" userId="4d62dfd8-4666-4b3a-86fb-ee321fffbfda" providerId="ADAL" clId="{70ED86F5-3246-B94B-98C6-51D41DB00201}" dt="2023-03-23T15:51:30.611" v="1466" actId="729"/>
        <pc:sldMkLst>
          <pc:docMk/>
          <pc:sldMk cId="3168102167" sldId="263"/>
        </pc:sldMkLst>
      </pc:sldChg>
      <pc:sldChg chg="mod modShow">
        <pc:chgData name="Jason Helmick" userId="4d62dfd8-4666-4b3a-86fb-ee321fffbfda" providerId="ADAL" clId="{70ED86F5-3246-B94B-98C6-51D41DB00201}" dt="2023-04-06T15:26:52.850" v="2041" actId="729"/>
        <pc:sldMkLst>
          <pc:docMk/>
          <pc:sldMk cId="3882978560" sldId="264"/>
        </pc:sldMkLst>
      </pc:sldChg>
      <pc:sldChg chg="mod modShow">
        <pc:chgData name="Jason Helmick" userId="4d62dfd8-4666-4b3a-86fb-ee321fffbfda" providerId="ADAL" clId="{70ED86F5-3246-B94B-98C6-51D41DB00201}" dt="2023-04-06T15:28:57.863" v="2051" actId="729"/>
        <pc:sldMkLst>
          <pc:docMk/>
          <pc:sldMk cId="2626576483" sldId="265"/>
        </pc:sldMkLst>
      </pc:sldChg>
      <pc:sldChg chg="addSp delSp modSp mod setBg">
        <pc:chgData name="Jason Helmick" userId="4d62dfd8-4666-4b3a-86fb-ee321fffbfda" providerId="ADAL" clId="{70ED86F5-3246-B94B-98C6-51D41DB00201}" dt="2023-04-22T18:59:23.846" v="2636"/>
        <pc:sldMkLst>
          <pc:docMk/>
          <pc:sldMk cId="1981147715" sldId="267"/>
        </pc:sldMkLst>
        <pc:spChg chg="mod">
          <ac:chgData name="Jason Helmick" userId="4d62dfd8-4666-4b3a-86fb-ee321fffbfda" providerId="ADAL" clId="{70ED86F5-3246-B94B-98C6-51D41DB00201}" dt="2023-04-22T18:53:38.015" v="2579" actId="26606"/>
          <ac:spMkLst>
            <pc:docMk/>
            <pc:sldMk cId="1981147715" sldId="267"/>
            <ac:spMk id="2" creationId="{3BA3AD2E-FCEA-05DD-F638-ABE1F1BD10B4}"/>
          </ac:spMkLst>
        </pc:spChg>
        <pc:spChg chg="mod">
          <ac:chgData name="Jason Helmick" userId="4d62dfd8-4666-4b3a-86fb-ee321fffbfda" providerId="ADAL" clId="{70ED86F5-3246-B94B-98C6-51D41DB00201}" dt="2023-04-22T18:53:38.015" v="2579" actId="26606"/>
          <ac:spMkLst>
            <pc:docMk/>
            <pc:sldMk cId="1981147715" sldId="267"/>
            <ac:spMk id="3" creationId="{702E6E73-36B7-576A-8C02-BDAD64082528}"/>
          </ac:spMkLst>
        </pc:spChg>
        <pc:spChg chg="add mod">
          <ac:chgData name="Jason Helmick" userId="4d62dfd8-4666-4b3a-86fb-ee321fffbfda" providerId="ADAL" clId="{70ED86F5-3246-B94B-98C6-51D41DB00201}" dt="2023-04-22T18:59:23.846" v="2636"/>
          <ac:spMkLst>
            <pc:docMk/>
            <pc:sldMk cId="1981147715" sldId="267"/>
            <ac:spMk id="7" creationId="{6FC09323-FB8A-D31D-48E9-755A7BA0B39E}"/>
          </ac:spMkLst>
        </pc:spChg>
        <pc:spChg chg="add">
          <ac:chgData name="Jason Helmick" userId="4d62dfd8-4666-4b3a-86fb-ee321fffbfda" providerId="ADAL" clId="{70ED86F5-3246-B94B-98C6-51D41DB00201}" dt="2023-04-22T18:53:38.015" v="2579" actId="26606"/>
          <ac:spMkLst>
            <pc:docMk/>
            <pc:sldMk cId="1981147715" sldId="267"/>
            <ac:spMk id="8" creationId="{E8A8EAB8-D2FF-444D-B34B-7D32F106AD0E}"/>
          </ac:spMkLst>
        </pc:spChg>
        <pc:spChg chg="add del">
          <ac:chgData name="Jason Helmick" userId="4d62dfd8-4666-4b3a-86fb-ee321fffbfda" providerId="ADAL" clId="{70ED86F5-3246-B94B-98C6-51D41DB00201}" dt="2023-04-22T18:53:25.289" v="2575" actId="26606"/>
          <ac:spMkLst>
            <pc:docMk/>
            <pc:sldMk cId="1981147715" sldId="267"/>
            <ac:spMk id="9" creationId="{6B5E2835-4E47-45B3-9CFE-732FF7B05472}"/>
          </ac:spMkLst>
        </pc:spChg>
        <pc:spChg chg="add del">
          <ac:chgData name="Jason Helmick" userId="4d62dfd8-4666-4b3a-86fb-ee321fffbfda" providerId="ADAL" clId="{70ED86F5-3246-B94B-98C6-51D41DB00201}" dt="2023-04-22T18:53:25.289" v="2575" actId="26606"/>
          <ac:spMkLst>
            <pc:docMk/>
            <pc:sldMk cId="1981147715" sldId="267"/>
            <ac:spMk id="11" creationId="{5B45AD5D-AA52-4F7B-9362-576A39AD9E09}"/>
          </ac:spMkLst>
        </pc:spChg>
        <pc:spChg chg="add del">
          <ac:chgData name="Jason Helmick" userId="4d62dfd8-4666-4b3a-86fb-ee321fffbfda" providerId="ADAL" clId="{70ED86F5-3246-B94B-98C6-51D41DB00201}" dt="2023-04-22T18:53:25.289" v="2575" actId="26606"/>
          <ac:spMkLst>
            <pc:docMk/>
            <pc:sldMk cId="1981147715" sldId="267"/>
            <ac:spMk id="13" creationId="{AEDD7960-4866-4399-BEF6-DD1431AB4E34}"/>
          </ac:spMkLst>
        </pc:spChg>
        <pc:spChg chg="add del">
          <ac:chgData name="Jason Helmick" userId="4d62dfd8-4666-4b3a-86fb-ee321fffbfda" providerId="ADAL" clId="{70ED86F5-3246-B94B-98C6-51D41DB00201}" dt="2023-04-22T18:53:25.289" v="2575" actId="26606"/>
          <ac:spMkLst>
            <pc:docMk/>
            <pc:sldMk cId="1981147715" sldId="267"/>
            <ac:spMk id="15" creationId="{55D4142C-5077-457F-A6AD-3FECFDB39685}"/>
          </ac:spMkLst>
        </pc:spChg>
        <pc:spChg chg="add del">
          <ac:chgData name="Jason Helmick" userId="4d62dfd8-4666-4b3a-86fb-ee321fffbfda" providerId="ADAL" clId="{70ED86F5-3246-B94B-98C6-51D41DB00201}" dt="2023-04-22T18:53:25.289" v="2575" actId="26606"/>
          <ac:spMkLst>
            <pc:docMk/>
            <pc:sldMk cId="1981147715" sldId="267"/>
            <ac:spMk id="17" creationId="{7A5F0580-5EE9-419F-96EE-B6529EF6E7D0}"/>
          </ac:spMkLst>
        </pc:spChg>
        <pc:picChg chg="add del">
          <ac:chgData name="Jason Helmick" userId="4d62dfd8-4666-4b3a-86fb-ee321fffbfda" providerId="ADAL" clId="{70ED86F5-3246-B94B-98C6-51D41DB00201}" dt="2023-04-22T18:53:25.289" v="2575" actId="26606"/>
          <ac:picMkLst>
            <pc:docMk/>
            <pc:sldMk cId="1981147715" sldId="267"/>
            <ac:picMk id="5" creationId="{5B9708EA-CE20-2090-8B6A-B28ABC462E64}"/>
          </ac:picMkLst>
        </pc:picChg>
        <pc:picChg chg="add mod">
          <ac:chgData name="Jason Helmick" userId="4d62dfd8-4666-4b3a-86fb-ee321fffbfda" providerId="ADAL" clId="{70ED86F5-3246-B94B-98C6-51D41DB00201}" dt="2023-04-22T18:53:38.015" v="2579" actId="26606"/>
          <ac:picMkLst>
            <pc:docMk/>
            <pc:sldMk cId="1981147715" sldId="267"/>
            <ac:picMk id="6" creationId="{7BDFADBC-50AC-D05E-58DA-72D95A5CE3EE}"/>
          </ac:picMkLst>
        </pc:picChg>
        <pc:cxnChg chg="add">
          <ac:chgData name="Jason Helmick" userId="4d62dfd8-4666-4b3a-86fb-ee321fffbfda" providerId="ADAL" clId="{70ED86F5-3246-B94B-98C6-51D41DB00201}" dt="2023-04-22T18:53:38.015" v="2579" actId="26606"/>
          <ac:cxnSpMkLst>
            <pc:docMk/>
            <pc:sldMk cId="1981147715" sldId="267"/>
            <ac:cxnSpMk id="10" creationId="{EEA38897-7BA3-4408-8083-3235339C4A60}"/>
          </ac:cxnSpMkLst>
        </pc:cxnChg>
        <pc:cxnChg chg="add">
          <ac:chgData name="Jason Helmick" userId="4d62dfd8-4666-4b3a-86fb-ee321fffbfda" providerId="ADAL" clId="{70ED86F5-3246-B94B-98C6-51D41DB00201}" dt="2023-04-22T18:53:38.015" v="2579" actId="26606"/>
          <ac:cxnSpMkLst>
            <pc:docMk/>
            <pc:sldMk cId="1981147715" sldId="267"/>
            <ac:cxnSpMk id="12" creationId="{F11AD06B-AB20-4097-8606-5DA00DBACE88}"/>
          </ac:cxnSpMkLst>
        </pc:cxnChg>
      </pc:sldChg>
      <pc:sldChg chg="mod modShow">
        <pc:chgData name="Jason Helmick" userId="4d62dfd8-4666-4b3a-86fb-ee321fffbfda" providerId="ADAL" clId="{70ED86F5-3246-B94B-98C6-51D41DB00201}" dt="2023-03-23T15:51:30.611" v="1466" actId="729"/>
        <pc:sldMkLst>
          <pc:docMk/>
          <pc:sldMk cId="1783517224" sldId="268"/>
        </pc:sldMkLst>
      </pc:sldChg>
      <pc:sldChg chg="mod modShow">
        <pc:chgData name="Jason Helmick" userId="4d62dfd8-4666-4b3a-86fb-ee321fffbfda" providerId="ADAL" clId="{70ED86F5-3246-B94B-98C6-51D41DB00201}" dt="2023-03-30T17:52:32.866" v="1740" actId="729"/>
        <pc:sldMkLst>
          <pc:docMk/>
          <pc:sldMk cId="3139168710" sldId="269"/>
        </pc:sldMkLst>
      </pc:sldChg>
      <pc:sldChg chg="addSp modSp mod">
        <pc:chgData name="Jason Helmick" userId="4d62dfd8-4666-4b3a-86fb-ee321fffbfda" providerId="ADAL" clId="{70ED86F5-3246-B94B-98C6-51D41DB00201}" dt="2023-03-23T15:40:48.844" v="770" actId="20577"/>
        <pc:sldMkLst>
          <pc:docMk/>
          <pc:sldMk cId="3432200435" sldId="271"/>
        </pc:sldMkLst>
        <pc:spChg chg="mod">
          <ac:chgData name="Jason Helmick" userId="4d62dfd8-4666-4b3a-86fb-ee321fffbfda" providerId="ADAL" clId="{70ED86F5-3246-B94B-98C6-51D41DB00201}" dt="2023-03-23T15:40:48.844" v="770" actId="20577"/>
          <ac:spMkLst>
            <pc:docMk/>
            <pc:sldMk cId="3432200435" sldId="271"/>
            <ac:spMk id="3" creationId="{A1A1F0DB-45FB-4059-FE66-E295953FD30C}"/>
          </ac:spMkLst>
        </pc:spChg>
        <pc:spChg chg="add mod">
          <ac:chgData name="Jason Helmick" userId="4d62dfd8-4666-4b3a-86fb-ee321fffbfda" providerId="ADAL" clId="{70ED86F5-3246-B94B-98C6-51D41DB00201}" dt="2023-03-23T15:38:56.860" v="536" actId="1076"/>
          <ac:spMkLst>
            <pc:docMk/>
            <pc:sldMk cId="3432200435" sldId="271"/>
            <ac:spMk id="4" creationId="{7170D713-A312-744D-0319-BCF9A5F5EB36}"/>
          </ac:spMkLst>
        </pc:spChg>
      </pc:sldChg>
      <pc:sldChg chg="addSp modSp mod setBg">
        <pc:chgData name="Jason Helmick" userId="4d62dfd8-4666-4b3a-86fb-ee321fffbfda" providerId="ADAL" clId="{70ED86F5-3246-B94B-98C6-51D41DB00201}" dt="2023-04-22T18:59:28.634" v="2638"/>
        <pc:sldMkLst>
          <pc:docMk/>
          <pc:sldMk cId="4277878737" sldId="273"/>
        </pc:sldMkLst>
        <pc:spChg chg="mod">
          <ac:chgData name="Jason Helmick" userId="4d62dfd8-4666-4b3a-86fb-ee321fffbfda" providerId="ADAL" clId="{70ED86F5-3246-B94B-98C6-51D41DB00201}" dt="2023-04-22T18:55:51.852" v="2580" actId="26606"/>
          <ac:spMkLst>
            <pc:docMk/>
            <pc:sldMk cId="4277878737" sldId="273"/>
            <ac:spMk id="2" creationId="{0446EE67-0EEB-106A-5DDE-CF7838574B75}"/>
          </ac:spMkLst>
        </pc:spChg>
        <pc:spChg chg="mod">
          <ac:chgData name="Jason Helmick" userId="4d62dfd8-4666-4b3a-86fb-ee321fffbfda" providerId="ADAL" clId="{70ED86F5-3246-B94B-98C6-51D41DB00201}" dt="2023-04-22T18:55:51.852" v="2580" actId="26606"/>
          <ac:spMkLst>
            <pc:docMk/>
            <pc:sldMk cId="4277878737" sldId="273"/>
            <ac:spMk id="3" creationId="{EFF55092-5F92-1C98-1BB3-4E6B44D7A120}"/>
          </ac:spMkLst>
        </pc:spChg>
        <pc:spChg chg="add mod">
          <ac:chgData name="Jason Helmick" userId="4d62dfd8-4666-4b3a-86fb-ee321fffbfda" providerId="ADAL" clId="{70ED86F5-3246-B94B-98C6-51D41DB00201}" dt="2023-04-22T18:59:28.634" v="2638"/>
          <ac:spMkLst>
            <pc:docMk/>
            <pc:sldMk cId="4277878737" sldId="273"/>
            <ac:spMk id="4" creationId="{8908D1F9-9F4E-76B1-6A26-D8BBBECDFDCD}"/>
          </ac:spMkLst>
        </pc:spChg>
        <pc:spChg chg="add">
          <ac:chgData name="Jason Helmick" userId="4d62dfd8-4666-4b3a-86fb-ee321fffbfda" providerId="ADAL" clId="{70ED86F5-3246-B94B-98C6-51D41DB00201}" dt="2023-04-22T18:55:51.852" v="2580" actId="26606"/>
          <ac:spMkLst>
            <pc:docMk/>
            <pc:sldMk cId="4277878737" sldId="273"/>
            <ac:spMk id="10" creationId="{375B19E4-0108-41C4-8DB1-11BAE0B49D9B}"/>
          </ac:spMkLst>
        </pc:spChg>
        <pc:picChg chg="add">
          <ac:chgData name="Jason Helmick" userId="4d62dfd8-4666-4b3a-86fb-ee321fffbfda" providerId="ADAL" clId="{70ED86F5-3246-B94B-98C6-51D41DB00201}" dt="2023-04-22T18:55:51.852" v="2580" actId="26606"/>
          <ac:picMkLst>
            <pc:docMk/>
            <pc:sldMk cId="4277878737" sldId="273"/>
            <ac:picMk id="7" creationId="{B4682530-E528-6E11-64CE-5BBCE7E5C37A}"/>
          </ac:picMkLst>
        </pc:picChg>
        <pc:cxnChg chg="add">
          <ac:chgData name="Jason Helmick" userId="4d62dfd8-4666-4b3a-86fb-ee321fffbfda" providerId="ADAL" clId="{70ED86F5-3246-B94B-98C6-51D41DB00201}" dt="2023-04-22T18:55:51.852" v="2580" actId="26606"/>
          <ac:cxnSpMkLst>
            <pc:docMk/>
            <pc:sldMk cId="4277878737" sldId="273"/>
            <ac:cxnSpMk id="12" creationId="{C727A21A-62F5-405C-B7A5-439FD3993289}"/>
          </ac:cxnSpMkLst>
        </pc:cxnChg>
        <pc:cxnChg chg="add">
          <ac:chgData name="Jason Helmick" userId="4d62dfd8-4666-4b3a-86fb-ee321fffbfda" providerId="ADAL" clId="{70ED86F5-3246-B94B-98C6-51D41DB00201}" dt="2023-04-22T18:55:51.852" v="2580" actId="26606"/>
          <ac:cxnSpMkLst>
            <pc:docMk/>
            <pc:sldMk cId="4277878737" sldId="273"/>
            <ac:cxnSpMk id="14" creationId="{92E62CE6-1D21-4565-8E90-0F1D900BEF85}"/>
          </ac:cxnSpMkLst>
        </pc:cxnChg>
      </pc:sldChg>
      <pc:sldChg chg="mod modShow">
        <pc:chgData name="Jason Helmick" userId="4d62dfd8-4666-4b3a-86fb-ee321fffbfda" providerId="ADAL" clId="{70ED86F5-3246-B94B-98C6-51D41DB00201}" dt="2023-03-23T15:51:30.611" v="1466" actId="729"/>
        <pc:sldMkLst>
          <pc:docMk/>
          <pc:sldMk cId="3815116093" sldId="274"/>
        </pc:sldMkLst>
      </pc:sldChg>
      <pc:sldChg chg="addSp delSp modSp mod setBg">
        <pc:chgData name="Jason Helmick" userId="4d62dfd8-4666-4b3a-86fb-ee321fffbfda" providerId="ADAL" clId="{70ED86F5-3246-B94B-98C6-51D41DB00201}" dt="2023-04-22T18:57:16.300" v="2617" actId="26606"/>
        <pc:sldMkLst>
          <pc:docMk/>
          <pc:sldMk cId="2524274457" sldId="275"/>
        </pc:sldMkLst>
        <pc:spChg chg="mod">
          <ac:chgData name="Jason Helmick" userId="4d62dfd8-4666-4b3a-86fb-ee321fffbfda" providerId="ADAL" clId="{70ED86F5-3246-B94B-98C6-51D41DB00201}" dt="2023-04-22T18:57:16.300" v="2617" actId="26606"/>
          <ac:spMkLst>
            <pc:docMk/>
            <pc:sldMk cId="2524274457" sldId="275"/>
            <ac:spMk id="2" creationId="{B5F5B047-8625-A31D-1FCC-F47F71939192}"/>
          </ac:spMkLst>
        </pc:spChg>
        <pc:spChg chg="del mod">
          <ac:chgData name="Jason Helmick" userId="4d62dfd8-4666-4b3a-86fb-ee321fffbfda" providerId="ADAL" clId="{70ED86F5-3246-B94B-98C6-51D41DB00201}" dt="2023-04-22T18:56:44.288" v="2615" actId="478"/>
          <ac:spMkLst>
            <pc:docMk/>
            <pc:sldMk cId="2524274457" sldId="275"/>
            <ac:spMk id="3" creationId="{42549153-7521-1D98-A291-9CC334CB64AE}"/>
          </ac:spMkLst>
        </pc:spChg>
        <pc:spChg chg="add del mod">
          <ac:chgData name="Jason Helmick" userId="4d62dfd8-4666-4b3a-86fb-ee321fffbfda" providerId="ADAL" clId="{70ED86F5-3246-B94B-98C6-51D41DB00201}" dt="2023-04-22T18:56:46.185" v="2616" actId="478"/>
          <ac:spMkLst>
            <pc:docMk/>
            <pc:sldMk cId="2524274457" sldId="275"/>
            <ac:spMk id="5" creationId="{1CA8FF36-414A-7489-41BF-12E3E2C59293}"/>
          </ac:spMkLst>
        </pc:spChg>
        <pc:spChg chg="add">
          <ac:chgData name="Jason Helmick" userId="4d62dfd8-4666-4b3a-86fb-ee321fffbfda" providerId="ADAL" clId="{70ED86F5-3246-B94B-98C6-51D41DB00201}" dt="2023-04-22T18:57:16.300" v="2617" actId="26606"/>
          <ac:spMkLst>
            <pc:docMk/>
            <pc:sldMk cId="2524274457" sldId="275"/>
            <ac:spMk id="7" creationId="{943CAA20-3569-4189-9E48-239A229A86CA}"/>
          </ac:spMkLst>
        </pc:spChg>
        <pc:spChg chg="add">
          <ac:chgData name="Jason Helmick" userId="4d62dfd8-4666-4b3a-86fb-ee321fffbfda" providerId="ADAL" clId="{70ED86F5-3246-B94B-98C6-51D41DB00201}" dt="2023-04-22T18:57:16.300" v="2617" actId="26606"/>
          <ac:spMkLst>
            <pc:docMk/>
            <pc:sldMk cId="2524274457" sldId="275"/>
            <ac:spMk id="9" creationId="{DA542B6D-E775-4832-91DC-2D20F857813A}"/>
          </ac:spMkLst>
        </pc:spChg>
      </pc:sldChg>
      <pc:sldChg chg="addSp delSp modSp new mod setBg modClrScheme modAnim chgLayout">
        <pc:chgData name="Jason Helmick" userId="4d62dfd8-4666-4b3a-86fb-ee321fffbfda" providerId="ADAL" clId="{70ED86F5-3246-B94B-98C6-51D41DB00201}" dt="2023-04-22T18:58:07.525" v="2621"/>
        <pc:sldMkLst>
          <pc:docMk/>
          <pc:sldMk cId="240051821" sldId="276"/>
        </pc:sldMkLst>
        <pc:spChg chg="del">
          <ac:chgData name="Jason Helmick" userId="4d62dfd8-4666-4b3a-86fb-ee321fffbfda" providerId="ADAL" clId="{70ED86F5-3246-B94B-98C6-51D41DB00201}" dt="2023-03-23T15:10:22.956" v="1" actId="700"/>
          <ac:spMkLst>
            <pc:docMk/>
            <pc:sldMk cId="240051821" sldId="276"/>
            <ac:spMk id="2" creationId="{217B6583-507A-EF1A-B5BB-D21E3D389CA7}"/>
          </ac:spMkLst>
        </pc:spChg>
        <pc:spChg chg="add mod">
          <ac:chgData name="Jason Helmick" userId="4d62dfd8-4666-4b3a-86fb-ee321fffbfda" providerId="ADAL" clId="{70ED86F5-3246-B94B-98C6-51D41DB00201}" dt="2023-04-22T18:58:07.525" v="2621"/>
          <ac:spMkLst>
            <pc:docMk/>
            <pc:sldMk cId="240051821" sldId="276"/>
            <ac:spMk id="2" creationId="{B1F9C385-CB55-8760-0C39-ABDF8BA6069D}"/>
          </ac:spMkLst>
        </pc:spChg>
        <pc:spChg chg="del">
          <ac:chgData name="Jason Helmick" userId="4d62dfd8-4666-4b3a-86fb-ee321fffbfda" providerId="ADAL" clId="{70ED86F5-3246-B94B-98C6-51D41DB00201}" dt="2023-03-23T15:10:22.956" v="1" actId="700"/>
          <ac:spMkLst>
            <pc:docMk/>
            <pc:sldMk cId="240051821" sldId="276"/>
            <ac:spMk id="3" creationId="{C171AFF9-AD35-774C-09EA-58C4F5816BDC}"/>
          </ac:spMkLst>
        </pc:spChg>
        <pc:spChg chg="add mod">
          <ac:chgData name="Jason Helmick" userId="4d62dfd8-4666-4b3a-86fb-ee321fffbfda" providerId="ADAL" clId="{70ED86F5-3246-B94B-98C6-51D41DB00201}" dt="2023-04-06T16:01:23.821" v="2116" actId="1076"/>
          <ac:spMkLst>
            <pc:docMk/>
            <pc:sldMk cId="240051821" sldId="276"/>
            <ac:spMk id="4" creationId="{3840F623-A4B9-2A86-5FEA-3FF7FE0EF3EB}"/>
          </ac:spMkLst>
        </pc:spChg>
        <pc:spChg chg="add del">
          <ac:chgData name="Jason Helmick" userId="4d62dfd8-4666-4b3a-86fb-ee321fffbfda" providerId="ADAL" clId="{70ED86F5-3246-B94B-98C6-51D41DB00201}" dt="2023-03-23T15:12:20.309" v="126" actId="478"/>
          <ac:spMkLst>
            <pc:docMk/>
            <pc:sldMk cId="240051821" sldId="276"/>
            <ac:spMk id="6" creationId="{ADF861F7-A859-91E3-D053-821EE0E22EE0}"/>
          </ac:spMkLst>
        </pc:spChg>
        <pc:spChg chg="add mod">
          <ac:chgData name="Jason Helmick" userId="4d62dfd8-4666-4b3a-86fb-ee321fffbfda" providerId="ADAL" clId="{70ED86F5-3246-B94B-98C6-51D41DB00201}" dt="2023-04-11T16:24:20.713" v="2156" actId="1076"/>
          <ac:spMkLst>
            <pc:docMk/>
            <pc:sldMk cId="240051821" sldId="276"/>
            <ac:spMk id="7" creationId="{CE1E22C8-8DAA-6B41-1FED-FBE197094D47}"/>
          </ac:spMkLst>
        </pc:spChg>
        <pc:spChg chg="add del mod">
          <ac:chgData name="Jason Helmick" userId="4d62dfd8-4666-4b3a-86fb-ee321fffbfda" providerId="ADAL" clId="{70ED86F5-3246-B94B-98C6-51D41DB00201}" dt="2023-04-22T18:58:07.007" v="2620" actId="478"/>
          <ac:spMkLst>
            <pc:docMk/>
            <pc:sldMk cId="240051821" sldId="276"/>
            <ac:spMk id="8" creationId="{737D9243-1990-3DB9-62A9-290B7BE26838}"/>
          </ac:spMkLst>
        </pc:spChg>
        <pc:picChg chg="add mod">
          <ac:chgData name="Jason Helmick" userId="4d62dfd8-4666-4b3a-86fb-ee321fffbfda" providerId="ADAL" clId="{70ED86F5-3246-B94B-98C6-51D41DB00201}" dt="2023-04-11T16:24:23.501" v="2157" actId="1076"/>
          <ac:picMkLst>
            <pc:docMk/>
            <pc:sldMk cId="240051821" sldId="276"/>
            <ac:picMk id="3" creationId="{D0D11056-5156-B83A-EAF5-B1D17FFA0946}"/>
          </ac:picMkLst>
        </pc:picChg>
      </pc:sldChg>
      <pc:sldChg chg="addSp modSp new del mod">
        <pc:chgData name="Jason Helmick" userId="4d62dfd8-4666-4b3a-86fb-ee321fffbfda" providerId="ADAL" clId="{70ED86F5-3246-B94B-98C6-51D41DB00201}" dt="2023-03-23T15:27:45.458" v="312" actId="2696"/>
        <pc:sldMkLst>
          <pc:docMk/>
          <pc:sldMk cId="1666362763" sldId="277"/>
        </pc:sldMkLst>
        <pc:spChg chg="add mod">
          <ac:chgData name="Jason Helmick" userId="4d62dfd8-4666-4b3a-86fb-ee321fffbfda" providerId="ADAL" clId="{70ED86F5-3246-B94B-98C6-51D41DB00201}" dt="2023-03-23T15:22:53.929" v="276" actId="1076"/>
          <ac:spMkLst>
            <pc:docMk/>
            <pc:sldMk cId="1666362763" sldId="277"/>
            <ac:spMk id="4" creationId="{40DE2CC8-33C1-E8A1-F41C-A7430D392D0D}"/>
          </ac:spMkLst>
        </pc:spChg>
        <pc:spChg chg="add mod">
          <ac:chgData name="Jason Helmick" userId="4d62dfd8-4666-4b3a-86fb-ee321fffbfda" providerId="ADAL" clId="{70ED86F5-3246-B94B-98C6-51D41DB00201}" dt="2023-03-23T15:22:34.709" v="272" actId="1076"/>
          <ac:spMkLst>
            <pc:docMk/>
            <pc:sldMk cId="1666362763" sldId="277"/>
            <ac:spMk id="5" creationId="{86FE025F-CBD4-EE74-998C-45FFC0E322E4}"/>
          </ac:spMkLst>
        </pc:spChg>
        <pc:spChg chg="add mod">
          <ac:chgData name="Jason Helmick" userId="4d62dfd8-4666-4b3a-86fb-ee321fffbfda" providerId="ADAL" clId="{70ED86F5-3246-B94B-98C6-51D41DB00201}" dt="2023-03-23T15:21:52.328" v="262" actId="1076"/>
          <ac:spMkLst>
            <pc:docMk/>
            <pc:sldMk cId="1666362763" sldId="277"/>
            <ac:spMk id="6" creationId="{C9CE37C5-B89D-B849-1D51-2AB5107A1DAE}"/>
          </ac:spMkLst>
        </pc:spChg>
        <pc:spChg chg="add mod">
          <ac:chgData name="Jason Helmick" userId="4d62dfd8-4666-4b3a-86fb-ee321fffbfda" providerId="ADAL" clId="{70ED86F5-3246-B94B-98C6-51D41DB00201}" dt="2023-03-23T15:25:08.701" v="300" actId="688"/>
          <ac:spMkLst>
            <pc:docMk/>
            <pc:sldMk cId="1666362763" sldId="277"/>
            <ac:spMk id="7" creationId="{916B9955-E54C-74A8-5648-7F49633646E5}"/>
          </ac:spMkLst>
        </pc:spChg>
        <pc:spChg chg="add mod">
          <ac:chgData name="Jason Helmick" userId="4d62dfd8-4666-4b3a-86fb-ee321fffbfda" providerId="ADAL" clId="{70ED86F5-3246-B94B-98C6-51D41DB00201}" dt="2023-03-23T15:24:55.552" v="297" actId="1076"/>
          <ac:spMkLst>
            <pc:docMk/>
            <pc:sldMk cId="1666362763" sldId="277"/>
            <ac:spMk id="8" creationId="{C355D01B-F588-AF39-ACB3-45FD9AD87D5A}"/>
          </ac:spMkLst>
        </pc:spChg>
        <pc:spChg chg="add mod">
          <ac:chgData name="Jason Helmick" userId="4d62dfd8-4666-4b3a-86fb-ee321fffbfda" providerId="ADAL" clId="{70ED86F5-3246-B94B-98C6-51D41DB00201}" dt="2023-03-23T15:21:57.575" v="263" actId="1076"/>
          <ac:spMkLst>
            <pc:docMk/>
            <pc:sldMk cId="1666362763" sldId="277"/>
            <ac:spMk id="9" creationId="{4329CCDD-A818-21D3-DB2D-721E7DA35814}"/>
          </ac:spMkLst>
        </pc:spChg>
        <pc:spChg chg="add mod">
          <ac:chgData name="Jason Helmick" userId="4d62dfd8-4666-4b3a-86fb-ee321fffbfda" providerId="ADAL" clId="{70ED86F5-3246-B94B-98C6-51D41DB00201}" dt="2023-03-23T15:25:03.727" v="299" actId="1076"/>
          <ac:spMkLst>
            <pc:docMk/>
            <pc:sldMk cId="1666362763" sldId="277"/>
            <ac:spMk id="10" creationId="{E0E79385-22AB-5E26-ED3A-487E996F56A0}"/>
          </ac:spMkLst>
        </pc:spChg>
        <pc:grpChg chg="add">
          <ac:chgData name="Jason Helmick" userId="4d62dfd8-4666-4b3a-86fb-ee321fffbfda" providerId="ADAL" clId="{70ED86F5-3246-B94B-98C6-51D41DB00201}" dt="2023-03-23T15:26:13.497" v="303" actId="164"/>
          <ac:grpSpMkLst>
            <pc:docMk/>
            <pc:sldMk cId="1666362763" sldId="277"/>
            <ac:grpSpMk id="11" creationId="{1D91B2FC-2754-A483-F205-ECCDB0364D25}"/>
          </ac:grpSpMkLst>
        </pc:grpChg>
        <pc:picChg chg="add mod">
          <ac:chgData name="Jason Helmick" userId="4d62dfd8-4666-4b3a-86fb-ee321fffbfda" providerId="ADAL" clId="{70ED86F5-3246-B94B-98C6-51D41DB00201}" dt="2023-03-23T15:15:23.547" v="153" actId="1076"/>
          <ac:picMkLst>
            <pc:docMk/>
            <pc:sldMk cId="1666362763" sldId="277"/>
            <ac:picMk id="2" creationId="{9E6AA75B-2218-0504-73D8-476BF50BE9DB}"/>
          </ac:picMkLst>
        </pc:picChg>
        <pc:picChg chg="add mod">
          <ac:chgData name="Jason Helmick" userId="4d62dfd8-4666-4b3a-86fb-ee321fffbfda" providerId="ADAL" clId="{70ED86F5-3246-B94B-98C6-51D41DB00201}" dt="2023-03-23T15:25:17.994" v="301" actId="1076"/>
          <ac:picMkLst>
            <pc:docMk/>
            <pc:sldMk cId="1666362763" sldId="277"/>
            <ac:picMk id="3" creationId="{19F04881-017F-0DE8-88F2-A314337878B8}"/>
          </ac:picMkLst>
        </pc:picChg>
      </pc:sldChg>
      <pc:sldChg chg="addSp delSp modSp new mod modAnim modNotesTx">
        <pc:chgData name="Jason Helmick" userId="4d62dfd8-4666-4b3a-86fb-ee321fffbfda" providerId="ADAL" clId="{70ED86F5-3246-B94B-98C6-51D41DB00201}" dt="2023-04-22T18:58:13.656" v="2623"/>
        <pc:sldMkLst>
          <pc:docMk/>
          <pc:sldMk cId="1889864786" sldId="278"/>
        </pc:sldMkLst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4" creationId="{AB5BA24E-5C77-0E8A-C137-D18CA0258B02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5" creationId="{77005862-BEAE-C2C8-2805-F5D25B9DD751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6" creationId="{DD3C05E8-D241-F5C3-1EEC-C43B482524B8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7" creationId="{A761936E-1EC0-9A02-0945-A58CD9D40D89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8" creationId="{3A672B5E-6BDE-C50D-3947-CDBF40FB7399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9" creationId="{6ACBD3B7-AC6F-079E-1666-BDB496F2E96C}"/>
          </ac:spMkLst>
        </pc:spChg>
        <pc:spChg chg="mod">
          <ac:chgData name="Jason Helmick" userId="4d62dfd8-4666-4b3a-86fb-ee321fffbfda" providerId="ADAL" clId="{70ED86F5-3246-B94B-98C6-51D41DB00201}" dt="2023-03-23T15:26:19.377" v="304"/>
          <ac:spMkLst>
            <pc:docMk/>
            <pc:sldMk cId="1889864786" sldId="278"/>
            <ac:spMk id="10" creationId="{B0BAC59F-E197-D747-BEB3-49537F383FB5}"/>
          </ac:spMkLst>
        </pc:spChg>
        <pc:spChg chg="add del mod">
          <ac:chgData name="Jason Helmick" userId="4d62dfd8-4666-4b3a-86fb-ee321fffbfda" providerId="ADAL" clId="{70ED86F5-3246-B94B-98C6-51D41DB00201}" dt="2023-04-22T18:58:13.114" v="2622" actId="478"/>
          <ac:spMkLst>
            <pc:docMk/>
            <pc:sldMk cId="1889864786" sldId="278"/>
            <ac:spMk id="12" creationId="{6822C87F-D1CA-43E4-942F-31E179C192DD}"/>
          </ac:spMkLst>
        </pc:spChg>
        <pc:spChg chg="add mod">
          <ac:chgData name="Jason Helmick" userId="4d62dfd8-4666-4b3a-86fb-ee321fffbfda" providerId="ADAL" clId="{70ED86F5-3246-B94B-98C6-51D41DB00201}" dt="2023-04-22T18:58:13.656" v="2623"/>
          <ac:spMkLst>
            <pc:docMk/>
            <pc:sldMk cId="1889864786" sldId="278"/>
            <ac:spMk id="13" creationId="{BF428340-CA28-0536-BA59-53AC446C224E}"/>
          </ac:spMkLst>
        </pc:spChg>
        <pc:grpChg chg="add mod">
          <ac:chgData name="Jason Helmick" userId="4d62dfd8-4666-4b3a-86fb-ee321fffbfda" providerId="ADAL" clId="{70ED86F5-3246-B94B-98C6-51D41DB00201}" dt="2023-03-23T15:26:19.377" v="304"/>
          <ac:grpSpMkLst>
            <pc:docMk/>
            <pc:sldMk cId="1889864786" sldId="278"/>
            <ac:grpSpMk id="3" creationId="{C82AEE1D-7F1C-CBF8-034D-B348D78949A4}"/>
          </ac:grpSpMkLst>
        </pc:grpChg>
        <pc:picChg chg="add mod">
          <ac:chgData name="Jason Helmick" userId="4d62dfd8-4666-4b3a-86fb-ee321fffbfda" providerId="ADAL" clId="{70ED86F5-3246-B94B-98C6-51D41DB00201}" dt="2023-03-23T15:25:23.887" v="302"/>
          <ac:picMkLst>
            <pc:docMk/>
            <pc:sldMk cId="1889864786" sldId="278"/>
            <ac:picMk id="2" creationId="{18E6F97B-4AE6-2EBD-3FD6-4D6E21F5F491}"/>
          </ac:picMkLst>
        </pc:picChg>
        <pc:picChg chg="add mod">
          <ac:chgData name="Jason Helmick" userId="4d62dfd8-4666-4b3a-86fb-ee321fffbfda" providerId="ADAL" clId="{70ED86F5-3246-B94B-98C6-51D41DB00201}" dt="2023-03-23T15:27:23.498" v="310" actId="14100"/>
          <ac:picMkLst>
            <pc:docMk/>
            <pc:sldMk cId="1889864786" sldId="278"/>
            <ac:picMk id="11" creationId="{858C195B-0F9F-333C-9F71-BC689F40CA43}"/>
          </ac:picMkLst>
        </pc:picChg>
      </pc:sldChg>
      <pc:sldChg chg="addSp modSp add del mod modAnim">
        <pc:chgData name="Jason Helmick" userId="4d62dfd8-4666-4b3a-86fb-ee321fffbfda" providerId="ADAL" clId="{70ED86F5-3246-B94B-98C6-51D41DB00201}" dt="2023-04-06T16:07:46.113" v="2155" actId="2696"/>
        <pc:sldMkLst>
          <pc:docMk/>
          <pc:sldMk cId="332898436" sldId="279"/>
        </pc:sldMkLst>
        <pc:spChg chg="add mod">
          <ac:chgData name="Jason Helmick" userId="4d62dfd8-4666-4b3a-86fb-ee321fffbfda" providerId="ADAL" clId="{70ED86F5-3246-B94B-98C6-51D41DB00201}" dt="2023-04-06T16:05:59.416" v="2139" actId="207"/>
          <ac:spMkLst>
            <pc:docMk/>
            <pc:sldMk cId="332898436" sldId="279"/>
            <ac:spMk id="2" creationId="{E363FF31-DF7B-E57C-6B69-CAF7A14548E4}"/>
          </ac:spMkLst>
        </pc:spChg>
        <pc:spChg chg="add mod">
          <ac:chgData name="Jason Helmick" userId="4d62dfd8-4666-4b3a-86fb-ee321fffbfda" providerId="ADAL" clId="{70ED86F5-3246-B94B-98C6-51D41DB00201}" dt="2023-03-23T15:37:31.762" v="532" actId="1076"/>
          <ac:spMkLst>
            <pc:docMk/>
            <pc:sldMk cId="332898436" sldId="279"/>
            <ac:spMk id="3" creationId="{78FF0916-DB90-3483-11AC-8F33F1835F56}"/>
          </ac:spMkLst>
        </pc:spChg>
        <pc:spChg chg="mod">
          <ac:chgData name="Jason Helmick" userId="4d62dfd8-4666-4b3a-86fb-ee321fffbfda" providerId="ADAL" clId="{70ED86F5-3246-B94B-98C6-51D41DB00201}" dt="2023-03-23T15:30:38.018" v="376" actId="20577"/>
          <ac:spMkLst>
            <pc:docMk/>
            <pc:sldMk cId="332898436" sldId="279"/>
            <ac:spMk id="4" creationId="{3840F623-A4B9-2A86-5FEA-3FF7FE0EF3EB}"/>
          </ac:spMkLst>
        </pc:spChg>
        <pc:spChg chg="add mod">
          <ac:chgData name="Jason Helmick" userId="4d62dfd8-4666-4b3a-86fb-ee321fffbfda" providerId="ADAL" clId="{70ED86F5-3246-B94B-98C6-51D41DB00201}" dt="2023-03-23T15:50:30.702" v="1463" actId="1076"/>
          <ac:spMkLst>
            <pc:docMk/>
            <pc:sldMk cId="332898436" sldId="279"/>
            <ac:spMk id="5" creationId="{CF7DADFC-3277-D850-79C6-49B016E9D5AB}"/>
          </ac:spMkLst>
        </pc:spChg>
      </pc:sldChg>
      <pc:sldChg chg="addSp delSp modSp new mod modShow">
        <pc:chgData name="Jason Helmick" userId="4d62dfd8-4666-4b3a-86fb-ee321fffbfda" providerId="ADAL" clId="{70ED86F5-3246-B94B-98C6-51D41DB00201}" dt="2023-04-17T14:21:04.754" v="2213" actId="478"/>
        <pc:sldMkLst>
          <pc:docMk/>
          <pc:sldMk cId="3354301346" sldId="280"/>
        </pc:sldMkLst>
        <pc:spChg chg="del">
          <ac:chgData name="Jason Helmick" userId="4d62dfd8-4666-4b3a-86fb-ee321fffbfda" providerId="ADAL" clId="{70ED86F5-3246-B94B-98C6-51D41DB00201}" dt="2023-03-23T15:35:50.917" v="509" actId="478"/>
          <ac:spMkLst>
            <pc:docMk/>
            <pc:sldMk cId="3354301346" sldId="280"/>
            <ac:spMk id="2" creationId="{C061878D-DA41-2E2E-79FC-E577EE12F81C}"/>
          </ac:spMkLst>
        </pc:spChg>
        <pc:spChg chg="del">
          <ac:chgData name="Jason Helmick" userId="4d62dfd8-4666-4b3a-86fb-ee321fffbfda" providerId="ADAL" clId="{70ED86F5-3246-B94B-98C6-51D41DB00201}" dt="2023-03-23T15:35:52.983" v="510" actId="478"/>
          <ac:spMkLst>
            <pc:docMk/>
            <pc:sldMk cId="3354301346" sldId="280"/>
            <ac:spMk id="3" creationId="{E29D3D79-01B1-E92A-071F-52FAA34A246A}"/>
          </ac:spMkLst>
        </pc:spChg>
        <pc:spChg chg="add mod">
          <ac:chgData name="Jason Helmick" userId="4d62dfd8-4666-4b3a-86fb-ee321fffbfda" providerId="ADAL" clId="{70ED86F5-3246-B94B-98C6-51D41DB00201}" dt="2023-03-23T15:35:54.228" v="511"/>
          <ac:spMkLst>
            <pc:docMk/>
            <pc:sldMk cId="3354301346" sldId="280"/>
            <ac:spMk id="4" creationId="{BCF3C038-DAB2-FC4F-0E13-8BAE6C7AEF8C}"/>
          </ac:spMkLst>
        </pc:spChg>
        <pc:spChg chg="add mod">
          <ac:chgData name="Jason Helmick" userId="4d62dfd8-4666-4b3a-86fb-ee321fffbfda" providerId="ADAL" clId="{70ED86F5-3246-B94B-98C6-51D41DB00201}" dt="2023-03-23T15:36:07.958" v="518" actId="1076"/>
          <ac:spMkLst>
            <pc:docMk/>
            <pc:sldMk cId="3354301346" sldId="280"/>
            <ac:spMk id="5" creationId="{0AD49EDE-7FC1-3F06-BC23-A4E28D719350}"/>
          </ac:spMkLst>
        </pc:spChg>
        <pc:spChg chg="add mod">
          <ac:chgData name="Jason Helmick" userId="4d62dfd8-4666-4b3a-86fb-ee321fffbfda" providerId="ADAL" clId="{70ED86F5-3246-B94B-98C6-51D41DB00201}" dt="2023-03-23T15:36:51.647" v="526" actId="207"/>
          <ac:spMkLst>
            <pc:docMk/>
            <pc:sldMk cId="3354301346" sldId="280"/>
            <ac:spMk id="6" creationId="{6B2E7A0B-DB62-1563-6923-AABE6D1957BE}"/>
          </ac:spMkLst>
        </pc:spChg>
        <pc:spChg chg="add mod">
          <ac:chgData name="Jason Helmick" userId="4d62dfd8-4666-4b3a-86fb-ee321fffbfda" providerId="ADAL" clId="{70ED86F5-3246-B94B-98C6-51D41DB00201}" dt="2023-03-23T15:36:24.230" v="525" actId="20577"/>
          <ac:spMkLst>
            <pc:docMk/>
            <pc:sldMk cId="3354301346" sldId="280"/>
            <ac:spMk id="7" creationId="{23DBBB01-0F94-AE7C-B554-A96645B6BF75}"/>
          </ac:spMkLst>
        </pc:spChg>
        <pc:spChg chg="add del mod">
          <ac:chgData name="Jason Helmick" userId="4d62dfd8-4666-4b3a-86fb-ee321fffbfda" providerId="ADAL" clId="{70ED86F5-3246-B94B-98C6-51D41DB00201}" dt="2023-04-17T14:21:04.754" v="2213" actId="478"/>
          <ac:spMkLst>
            <pc:docMk/>
            <pc:sldMk cId="3354301346" sldId="280"/>
            <ac:spMk id="8" creationId="{2FEBF459-3962-984B-3309-4A56FAAA3127}"/>
          </ac:spMkLst>
        </pc:spChg>
      </pc:sldChg>
      <pc:sldChg chg="addSp delSp modSp new del mod modClrScheme chgLayout">
        <pc:chgData name="Jason Helmick" userId="4d62dfd8-4666-4b3a-86fb-ee321fffbfda" providerId="ADAL" clId="{70ED86F5-3246-B94B-98C6-51D41DB00201}" dt="2023-04-06T15:26:33.530" v="2040" actId="2696"/>
        <pc:sldMkLst>
          <pc:docMk/>
          <pc:sldMk cId="4129569336" sldId="281"/>
        </pc:sldMkLst>
        <pc:spChg chg="mod ord">
          <ac:chgData name="Jason Helmick" userId="4d62dfd8-4666-4b3a-86fb-ee321fffbfda" providerId="ADAL" clId="{70ED86F5-3246-B94B-98C6-51D41DB00201}" dt="2023-03-30T17:50:42.243" v="1704" actId="700"/>
          <ac:spMkLst>
            <pc:docMk/>
            <pc:sldMk cId="4129569336" sldId="281"/>
            <ac:spMk id="2" creationId="{06DEA646-7988-E901-1C44-AC8A67226CF8}"/>
          </ac:spMkLst>
        </pc:spChg>
        <pc:spChg chg="del mod ord">
          <ac:chgData name="Jason Helmick" userId="4d62dfd8-4666-4b3a-86fb-ee321fffbfda" providerId="ADAL" clId="{70ED86F5-3246-B94B-98C6-51D41DB00201}" dt="2023-03-30T17:50:42.243" v="1704" actId="700"/>
          <ac:spMkLst>
            <pc:docMk/>
            <pc:sldMk cId="4129569336" sldId="281"/>
            <ac:spMk id="3" creationId="{C32103E0-9269-3485-8E16-DA1873E66750}"/>
          </ac:spMkLst>
        </pc:spChg>
        <pc:spChg chg="add mod ord">
          <ac:chgData name="Jason Helmick" userId="4d62dfd8-4666-4b3a-86fb-ee321fffbfda" providerId="ADAL" clId="{70ED86F5-3246-B94B-98C6-51D41DB00201}" dt="2023-03-30T17:51:55.193" v="1736"/>
          <ac:spMkLst>
            <pc:docMk/>
            <pc:sldMk cId="4129569336" sldId="281"/>
            <ac:spMk id="4" creationId="{7304BBBE-2F5E-98C8-4BD3-23D76530D6E3}"/>
          </ac:spMkLst>
        </pc:spChg>
        <pc:spChg chg="add mod ord">
          <ac:chgData name="Jason Helmick" userId="4d62dfd8-4666-4b3a-86fb-ee321fffbfda" providerId="ADAL" clId="{70ED86F5-3246-B94B-98C6-51D41DB00201}" dt="2023-03-30T17:50:57.005" v="1735" actId="20577"/>
          <ac:spMkLst>
            <pc:docMk/>
            <pc:sldMk cId="4129569336" sldId="281"/>
            <ac:spMk id="5" creationId="{4901BECA-A34C-9689-B434-632437B8DAC0}"/>
          </ac:spMkLst>
        </pc:spChg>
      </pc:sldChg>
      <pc:sldChg chg="modSp new del mod">
        <pc:chgData name="Jason Helmick" userId="4d62dfd8-4666-4b3a-86fb-ee321fffbfda" providerId="ADAL" clId="{70ED86F5-3246-B94B-98C6-51D41DB00201}" dt="2023-04-06T15:48:30.869" v="2061" actId="2696"/>
        <pc:sldMkLst>
          <pc:docMk/>
          <pc:sldMk cId="1807690269" sldId="282"/>
        </pc:sldMkLst>
        <pc:spChg chg="mod">
          <ac:chgData name="Jason Helmick" userId="4d62dfd8-4666-4b3a-86fb-ee321fffbfda" providerId="ADAL" clId="{70ED86F5-3246-B94B-98C6-51D41DB00201}" dt="2023-03-30T17:49:34.592" v="1690" actId="20577"/>
          <ac:spMkLst>
            <pc:docMk/>
            <pc:sldMk cId="1807690269" sldId="282"/>
            <ac:spMk id="2" creationId="{AAD4F503-7A37-75C4-DC8B-56026B23BE8F}"/>
          </ac:spMkLst>
        </pc:spChg>
        <pc:spChg chg="mod">
          <ac:chgData name="Jason Helmick" userId="4d62dfd8-4666-4b3a-86fb-ee321fffbfda" providerId="ADAL" clId="{70ED86F5-3246-B94B-98C6-51D41DB00201}" dt="2023-03-30T18:15:55.792" v="1840" actId="20577"/>
          <ac:spMkLst>
            <pc:docMk/>
            <pc:sldMk cId="1807690269" sldId="282"/>
            <ac:spMk id="3" creationId="{FF8294AB-4D9A-CD95-2225-0BA6397B31E6}"/>
          </ac:spMkLst>
        </pc:spChg>
      </pc:sldChg>
      <pc:sldChg chg="addSp delSp modSp new del mod setBg modShow">
        <pc:chgData name="Jason Helmick" userId="4d62dfd8-4666-4b3a-86fb-ee321fffbfda" providerId="ADAL" clId="{70ED86F5-3246-B94B-98C6-51D41DB00201}" dt="2023-04-22T19:28:51.267" v="3891" actId="2696"/>
        <pc:sldMkLst>
          <pc:docMk/>
          <pc:sldMk cId="1147252504" sldId="283"/>
        </pc:sldMkLst>
        <pc:spChg chg="del mod">
          <ac:chgData name="Jason Helmick" userId="4d62dfd8-4666-4b3a-86fb-ee321fffbfda" providerId="ADAL" clId="{70ED86F5-3246-B94B-98C6-51D41DB00201}" dt="2023-04-06T15:22:55.266" v="2021" actId="478"/>
          <ac:spMkLst>
            <pc:docMk/>
            <pc:sldMk cId="1147252504" sldId="283"/>
            <ac:spMk id="2" creationId="{B0911BDC-F1E6-50EB-AF80-0AE9453CDDE5}"/>
          </ac:spMkLst>
        </pc:spChg>
        <pc:spChg chg="add mod">
          <ac:chgData name="Jason Helmick" userId="4d62dfd8-4666-4b3a-86fb-ee321fffbfda" providerId="ADAL" clId="{70ED86F5-3246-B94B-98C6-51D41DB00201}" dt="2023-04-11T16:26:46.066" v="2177" actId="1076"/>
          <ac:spMkLst>
            <pc:docMk/>
            <pc:sldMk cId="1147252504" sldId="283"/>
            <ac:spMk id="2" creationId="{D414D8F0-CF6B-83B3-7F61-4A71A671FD48}"/>
          </ac:spMkLst>
        </pc:spChg>
        <pc:spChg chg="del">
          <ac:chgData name="Jason Helmick" userId="4d62dfd8-4666-4b3a-86fb-ee321fffbfda" providerId="ADAL" clId="{70ED86F5-3246-B94B-98C6-51D41DB00201}" dt="2023-04-06T15:13:19.459" v="1863" actId="478"/>
          <ac:spMkLst>
            <pc:docMk/>
            <pc:sldMk cId="1147252504" sldId="283"/>
            <ac:spMk id="3" creationId="{66385B8E-593A-AC7B-7066-E416060EF0D5}"/>
          </ac:spMkLst>
        </pc:spChg>
        <pc:spChg chg="add">
          <ac:chgData name="Jason Helmick" userId="4d62dfd8-4666-4b3a-86fb-ee321fffbfda" providerId="ADAL" clId="{70ED86F5-3246-B94B-98C6-51D41DB00201}" dt="2023-04-17T14:23:47.621" v="2225" actId="26606"/>
          <ac:spMkLst>
            <pc:docMk/>
            <pc:sldMk cId="1147252504" sldId="283"/>
            <ac:spMk id="8" creationId="{32BC26D8-82FB-445E-AA49-62A77D7C1EE0}"/>
          </ac:spMkLst>
        </pc:spChg>
        <pc:spChg chg="add del">
          <ac:chgData name="Jason Helmick" userId="4d62dfd8-4666-4b3a-86fb-ee321fffbfda" providerId="ADAL" clId="{70ED86F5-3246-B94B-98C6-51D41DB00201}" dt="2023-04-11T16:38:20.835" v="2212" actId="26606"/>
          <ac:spMkLst>
            <pc:docMk/>
            <pc:sldMk cId="1147252504" sldId="283"/>
            <ac:spMk id="11" creationId="{53F29798-D584-4792-9B62-3F5F5C36D619}"/>
          </ac:spMkLst>
        </pc:spChg>
        <pc:spChg chg="add">
          <ac:chgData name="Jason Helmick" userId="4d62dfd8-4666-4b3a-86fb-ee321fffbfda" providerId="ADAL" clId="{70ED86F5-3246-B94B-98C6-51D41DB00201}" dt="2023-04-17T14:23:47.621" v="2225" actId="26606"/>
          <ac:spMkLst>
            <pc:docMk/>
            <pc:sldMk cId="1147252504" sldId="283"/>
            <ac:spMk id="13" creationId="{CB44330D-EA18-4254-AA95-EB49948539B8}"/>
          </ac:spMkLst>
        </pc:spChg>
        <pc:graphicFrameChg chg="add del">
          <ac:chgData name="Jason Helmick" userId="4d62dfd8-4666-4b3a-86fb-ee321fffbfda" providerId="ADAL" clId="{70ED86F5-3246-B94B-98C6-51D41DB00201}" dt="2023-04-06T15:13:36.357" v="1865" actId="3680"/>
          <ac:graphicFrameMkLst>
            <pc:docMk/>
            <pc:sldMk cId="1147252504" sldId="283"/>
            <ac:graphicFrameMk id="4" creationId="{A9089DCE-62A9-C65F-445C-EC3F4D391B44}"/>
          </ac:graphicFrameMkLst>
        </pc:graphicFrameChg>
        <pc:graphicFrameChg chg="add del">
          <ac:chgData name="Jason Helmick" userId="4d62dfd8-4666-4b3a-86fb-ee321fffbfda" providerId="ADAL" clId="{70ED86F5-3246-B94B-98C6-51D41DB00201}" dt="2023-04-06T15:13:48.430" v="1867" actId="3680"/>
          <ac:graphicFrameMkLst>
            <pc:docMk/>
            <pc:sldMk cId="1147252504" sldId="283"/>
            <ac:graphicFrameMk id="5" creationId="{5ABC1F46-F231-411A-1F0A-20848053AB1C}"/>
          </ac:graphicFrameMkLst>
        </pc:graphicFrameChg>
        <pc:graphicFrameChg chg="add mod ord modGraphic">
          <ac:chgData name="Jason Helmick" userId="4d62dfd8-4666-4b3a-86fb-ee321fffbfda" providerId="ADAL" clId="{70ED86F5-3246-B94B-98C6-51D41DB00201}" dt="2023-04-17T14:23:47.621" v="2225" actId="26606"/>
          <ac:graphicFrameMkLst>
            <pc:docMk/>
            <pc:sldMk cId="1147252504" sldId="283"/>
            <ac:graphicFrameMk id="6" creationId="{56E800AF-7218-B964-BAAB-93700D837400}"/>
          </ac:graphicFrameMkLst>
        </pc:graphicFrameChg>
      </pc:sldChg>
      <pc:sldChg chg="addSp modSp add del mod setBg modShow">
        <pc:chgData name="Jason Helmick" userId="4d62dfd8-4666-4b3a-86fb-ee321fffbfda" providerId="ADAL" clId="{70ED86F5-3246-B94B-98C6-51D41DB00201}" dt="2023-04-22T19:28:53.082" v="3892" actId="2696"/>
        <pc:sldMkLst>
          <pc:docMk/>
          <pc:sldMk cId="906012702" sldId="284"/>
        </pc:sldMkLst>
        <pc:spChg chg="add">
          <ac:chgData name="Jason Helmick" userId="4d62dfd8-4666-4b3a-86fb-ee321fffbfda" providerId="ADAL" clId="{70ED86F5-3246-B94B-98C6-51D41DB00201}" dt="2023-04-17T14:23:58.102" v="2226" actId="26606"/>
          <ac:spMkLst>
            <pc:docMk/>
            <pc:sldMk cId="906012702" sldId="284"/>
            <ac:spMk id="11" creationId="{32BC26D8-82FB-445E-AA49-62A77D7C1EE0}"/>
          </ac:spMkLst>
        </pc:spChg>
        <pc:spChg chg="add">
          <ac:chgData name="Jason Helmick" userId="4d62dfd8-4666-4b3a-86fb-ee321fffbfda" providerId="ADAL" clId="{70ED86F5-3246-B94B-98C6-51D41DB00201}" dt="2023-04-17T14:23:58.102" v="2226" actId="26606"/>
          <ac:spMkLst>
            <pc:docMk/>
            <pc:sldMk cId="906012702" sldId="284"/>
            <ac:spMk id="13" creationId="{CB44330D-EA18-4254-AA95-EB49948539B8}"/>
          </ac:spMkLst>
        </pc:spChg>
        <pc:graphicFrameChg chg="mod modGraphic">
          <ac:chgData name="Jason Helmick" userId="4d62dfd8-4666-4b3a-86fb-ee321fffbfda" providerId="ADAL" clId="{70ED86F5-3246-B94B-98C6-51D41DB00201}" dt="2023-04-17T14:23:58.102" v="2226" actId="26606"/>
          <ac:graphicFrameMkLst>
            <pc:docMk/>
            <pc:sldMk cId="906012702" sldId="284"/>
            <ac:graphicFrameMk id="6" creationId="{56E800AF-7218-B964-BAAB-93700D837400}"/>
          </ac:graphicFrameMkLst>
        </pc:graphicFrameChg>
      </pc:sldChg>
      <pc:sldChg chg="addSp delSp modSp new mod setBg">
        <pc:chgData name="Jason Helmick" userId="4d62dfd8-4666-4b3a-86fb-ee321fffbfda" providerId="ADAL" clId="{70ED86F5-3246-B94B-98C6-51D41DB00201}" dt="2023-04-22T18:57:59.908" v="2619" actId="14100"/>
        <pc:sldMkLst>
          <pc:docMk/>
          <pc:sldMk cId="2750309222" sldId="285"/>
        </pc:sldMkLst>
        <pc:spChg chg="add mod">
          <ac:chgData name="Jason Helmick" userId="4d62dfd8-4666-4b3a-86fb-ee321fffbfda" providerId="ADAL" clId="{70ED86F5-3246-B94B-98C6-51D41DB00201}" dt="2023-04-22T18:57:59.908" v="2619" actId="14100"/>
          <ac:spMkLst>
            <pc:docMk/>
            <pc:sldMk cId="2750309222" sldId="285"/>
            <ac:spMk id="2" creationId="{3393414F-1DBB-F7E0-DAC8-2B49F8132168}"/>
          </ac:spMkLst>
        </pc:spChg>
        <pc:spChg chg="del">
          <ac:chgData name="Jason Helmick" userId="4d62dfd8-4666-4b3a-86fb-ee321fffbfda" providerId="ADAL" clId="{70ED86F5-3246-B94B-98C6-51D41DB00201}" dt="2023-04-06T15:54:30.099" v="2074" actId="478"/>
          <ac:spMkLst>
            <pc:docMk/>
            <pc:sldMk cId="2750309222" sldId="285"/>
            <ac:spMk id="2" creationId="{84D2D4FD-2AC3-AC8A-11DF-9133350A1C47}"/>
          </ac:spMkLst>
        </pc:spChg>
        <pc:spChg chg="del">
          <ac:chgData name="Jason Helmick" userId="4d62dfd8-4666-4b3a-86fb-ee321fffbfda" providerId="ADAL" clId="{70ED86F5-3246-B94B-98C6-51D41DB00201}" dt="2023-04-06T15:54:31.398" v="2075" actId="478"/>
          <ac:spMkLst>
            <pc:docMk/>
            <pc:sldMk cId="2750309222" sldId="285"/>
            <ac:spMk id="3" creationId="{27C82A16-EBC7-2C40-789C-A8967B2BAC72}"/>
          </ac:spMkLst>
        </pc:spChg>
        <pc:spChg chg="add mod">
          <ac:chgData name="Jason Helmick" userId="4d62dfd8-4666-4b3a-86fb-ee321fffbfda" providerId="ADAL" clId="{70ED86F5-3246-B94B-98C6-51D41DB00201}" dt="2023-04-06T15:56:05.784" v="2081" actId="1076"/>
          <ac:spMkLst>
            <pc:docMk/>
            <pc:sldMk cId="2750309222" sldId="285"/>
            <ac:spMk id="4" creationId="{5487017C-C309-289F-C3A7-1B756ADE5062}"/>
          </ac:spMkLst>
        </pc:spChg>
        <pc:spChg chg="add mod">
          <ac:chgData name="Jason Helmick" userId="4d62dfd8-4666-4b3a-86fb-ee321fffbfda" providerId="ADAL" clId="{70ED86F5-3246-B94B-98C6-51D41DB00201}" dt="2023-04-06T15:56:27.912" v="2086" actId="5793"/>
          <ac:spMkLst>
            <pc:docMk/>
            <pc:sldMk cId="2750309222" sldId="285"/>
            <ac:spMk id="5" creationId="{ED630A84-F3FE-9248-0FE8-3B964F4DB77F}"/>
          </ac:spMkLst>
        </pc:spChg>
      </pc:sldChg>
      <pc:sldChg chg="new del">
        <pc:chgData name="Jason Helmick" userId="4d62dfd8-4666-4b3a-86fb-ee321fffbfda" providerId="ADAL" clId="{70ED86F5-3246-B94B-98C6-51D41DB00201}" dt="2023-04-06T16:04:18.506" v="2130" actId="2696"/>
        <pc:sldMkLst>
          <pc:docMk/>
          <pc:sldMk cId="2735361049" sldId="286"/>
        </pc:sldMkLst>
      </pc:sldChg>
      <pc:sldChg chg="add del setBg">
        <pc:chgData name="Jason Helmick" userId="4d62dfd8-4666-4b3a-86fb-ee321fffbfda" providerId="ADAL" clId="{70ED86F5-3246-B94B-98C6-51D41DB00201}" dt="2023-04-06T16:03:33.833" v="2124" actId="2696"/>
        <pc:sldMkLst>
          <pc:docMk/>
          <pc:sldMk cId="2555434627" sldId="287"/>
        </pc:sldMkLst>
      </pc:sldChg>
      <pc:sldChg chg="addSp delSp modSp add mod setBg modAnim">
        <pc:chgData name="Jason Helmick" userId="4d62dfd8-4666-4b3a-86fb-ee321fffbfda" providerId="ADAL" clId="{70ED86F5-3246-B94B-98C6-51D41DB00201}" dt="2023-04-22T18:58:18.534" v="2625"/>
        <pc:sldMkLst>
          <pc:docMk/>
          <pc:sldMk cId="3081540396" sldId="287"/>
        </pc:sldMkLst>
        <pc:spChg chg="add mod">
          <ac:chgData name="Jason Helmick" userId="4d62dfd8-4666-4b3a-86fb-ee321fffbfda" providerId="ADAL" clId="{70ED86F5-3246-B94B-98C6-51D41DB00201}" dt="2023-04-11T16:25:35.267" v="2171" actId="1076"/>
          <ac:spMkLst>
            <pc:docMk/>
            <pc:sldMk cId="3081540396" sldId="287"/>
            <ac:spMk id="2" creationId="{361D0B5A-F46F-DA84-A05B-82143FA86396}"/>
          </ac:spMkLst>
        </pc:spChg>
        <pc:spChg chg="mod">
          <ac:chgData name="Jason Helmick" userId="4d62dfd8-4666-4b3a-86fb-ee321fffbfda" providerId="ADAL" clId="{70ED86F5-3246-B94B-98C6-51D41DB00201}" dt="2023-04-06T16:05:26.613" v="2132" actId="207"/>
          <ac:spMkLst>
            <pc:docMk/>
            <pc:sldMk cId="3081540396" sldId="287"/>
            <ac:spMk id="4" creationId="{3840F623-A4B9-2A86-5FEA-3FF7FE0EF3EB}"/>
          </ac:spMkLst>
        </pc:spChg>
        <pc:spChg chg="add mod">
          <ac:chgData name="Jason Helmick" userId="4d62dfd8-4666-4b3a-86fb-ee321fffbfda" providerId="ADAL" clId="{70ED86F5-3246-B94B-98C6-51D41DB00201}" dt="2023-04-22T18:58:18.534" v="2625"/>
          <ac:spMkLst>
            <pc:docMk/>
            <pc:sldMk cId="3081540396" sldId="287"/>
            <ac:spMk id="5" creationId="{C56A9C6E-B0C3-A5D0-3272-2518DDD03642}"/>
          </ac:spMkLst>
        </pc:spChg>
        <pc:spChg chg="mod">
          <ac:chgData name="Jason Helmick" userId="4d62dfd8-4666-4b3a-86fb-ee321fffbfda" providerId="ADAL" clId="{70ED86F5-3246-B94B-98C6-51D41DB00201}" dt="2023-04-11T16:25:30.060" v="2170" actId="1076"/>
          <ac:spMkLst>
            <pc:docMk/>
            <pc:sldMk cId="3081540396" sldId="287"/>
            <ac:spMk id="7" creationId="{CE1E22C8-8DAA-6B41-1FED-FBE197094D47}"/>
          </ac:spMkLst>
        </pc:spChg>
        <pc:spChg chg="del">
          <ac:chgData name="Jason Helmick" userId="4d62dfd8-4666-4b3a-86fb-ee321fffbfda" providerId="ADAL" clId="{70ED86F5-3246-B94B-98C6-51D41DB00201}" dt="2023-04-22T18:58:17.892" v="2624" actId="478"/>
          <ac:spMkLst>
            <pc:docMk/>
            <pc:sldMk cId="3081540396" sldId="287"/>
            <ac:spMk id="8" creationId="{737D9243-1990-3DB9-62A9-290B7BE26838}"/>
          </ac:spMkLst>
        </pc:spChg>
        <pc:picChg chg="mod">
          <ac:chgData name="Jason Helmick" userId="4d62dfd8-4666-4b3a-86fb-ee321fffbfda" providerId="ADAL" clId="{70ED86F5-3246-B94B-98C6-51D41DB00201}" dt="2023-04-11T16:25:03.354" v="2164" actId="1076"/>
          <ac:picMkLst>
            <pc:docMk/>
            <pc:sldMk cId="3081540396" sldId="287"/>
            <ac:picMk id="3" creationId="{D0D11056-5156-B83A-EAF5-B1D17FFA0946}"/>
          </ac:picMkLst>
        </pc:picChg>
      </pc:sldChg>
      <pc:sldChg chg="add del">
        <pc:chgData name="Jason Helmick" userId="4d62dfd8-4666-4b3a-86fb-ee321fffbfda" providerId="ADAL" clId="{70ED86F5-3246-B94B-98C6-51D41DB00201}" dt="2023-04-06T16:03:43.658" v="2127" actId="2696"/>
        <pc:sldMkLst>
          <pc:docMk/>
          <pc:sldMk cId="1295665094" sldId="288"/>
        </pc:sldMkLst>
      </pc:sldChg>
      <pc:sldChg chg="addSp delSp modSp del mod setBg modShow">
        <pc:chgData name="Jason Helmick" userId="4d62dfd8-4666-4b3a-86fb-ee321fffbfda" providerId="ADAL" clId="{70ED86F5-3246-B94B-98C6-51D41DB00201}" dt="2023-04-22T19:29:01.906" v="3894" actId="2696"/>
        <pc:sldMkLst>
          <pc:docMk/>
          <pc:sldMk cId="3007355362" sldId="288"/>
        </pc:sldMkLst>
        <pc:spChg chg="mod">
          <ac:chgData name="Jason Helmick" userId="4d62dfd8-4666-4b3a-86fb-ee321fffbfda" providerId="ADAL" clId="{70ED86F5-3246-B94B-98C6-51D41DB00201}" dt="2023-04-22T18:27:50.292" v="2514" actId="26606"/>
          <ac:spMkLst>
            <pc:docMk/>
            <pc:sldMk cId="3007355362" sldId="288"/>
            <ac:spMk id="2" creationId="{24992219-21E2-88B6-7587-0A9474E12A9D}"/>
          </ac:spMkLst>
        </pc:spChg>
        <pc:spChg chg="add del">
          <ac:chgData name="Jason Helmick" userId="4d62dfd8-4666-4b3a-86fb-ee321fffbfda" providerId="ADAL" clId="{70ED86F5-3246-B94B-98C6-51D41DB00201}" dt="2023-04-22T18:27:50.292" v="2514" actId="26606"/>
          <ac:spMkLst>
            <pc:docMk/>
            <pc:sldMk cId="3007355362" sldId="288"/>
            <ac:spMk id="3" creationId="{E624D72A-4035-FB50-5C41-32F54E8DF17F}"/>
          </ac:spMkLst>
        </pc:spChg>
        <pc:spChg chg="add del">
          <ac:chgData name="Jason Helmick" userId="4d62dfd8-4666-4b3a-86fb-ee321fffbfda" providerId="ADAL" clId="{70ED86F5-3246-B94B-98C6-51D41DB00201}" dt="2023-04-22T18:26:07.701" v="2504" actId="26606"/>
          <ac:spMkLst>
            <pc:docMk/>
            <pc:sldMk cId="3007355362" sldId="288"/>
            <ac:spMk id="6" creationId="{CB49665F-0298-4449-8D2D-209989CB9EE3}"/>
          </ac:spMkLst>
        </pc:spChg>
        <pc:spChg chg="add del">
          <ac:chgData name="Jason Helmick" userId="4d62dfd8-4666-4b3a-86fb-ee321fffbfda" providerId="ADAL" clId="{70ED86F5-3246-B94B-98C6-51D41DB00201}" dt="2023-04-22T18:26:07.701" v="2504" actId="26606"/>
          <ac:spMkLst>
            <pc:docMk/>
            <pc:sldMk cId="3007355362" sldId="288"/>
            <ac:spMk id="7" creationId="{A71EEC14-174A-46FA-B046-474750457130}"/>
          </ac:spMkLst>
        </pc:spChg>
        <pc:spChg chg="add del">
          <ac:chgData name="Jason Helmick" userId="4d62dfd8-4666-4b3a-86fb-ee321fffbfda" providerId="ADAL" clId="{70ED86F5-3246-B94B-98C6-51D41DB00201}" dt="2023-04-22T18:21:54.340" v="2489" actId="26606"/>
          <ac:spMkLst>
            <pc:docMk/>
            <pc:sldMk cId="3007355362" sldId="288"/>
            <ac:spMk id="9" creationId="{AE2B703B-46F9-481A-A605-82E2A828C4FA}"/>
          </ac:spMkLst>
        </pc:spChg>
        <pc:spChg chg="add del">
          <ac:chgData name="Jason Helmick" userId="4d62dfd8-4666-4b3a-86fb-ee321fffbfda" providerId="ADAL" clId="{70ED86F5-3246-B94B-98C6-51D41DB00201}" dt="2023-04-22T18:26:52.862" v="2510" actId="26606"/>
          <ac:spMkLst>
            <pc:docMk/>
            <pc:sldMk cId="3007355362" sldId="288"/>
            <ac:spMk id="10" creationId="{B50AB553-2A96-4A92-96F2-93548E096954}"/>
          </ac:spMkLst>
        </pc:spChg>
        <pc:spChg chg="add del">
          <ac:chgData name="Jason Helmick" userId="4d62dfd8-4666-4b3a-86fb-ee321fffbfda" providerId="ADAL" clId="{70ED86F5-3246-B94B-98C6-51D41DB00201}" dt="2023-04-22T18:21:54.340" v="2489" actId="26606"/>
          <ac:spMkLst>
            <pc:docMk/>
            <pc:sldMk cId="3007355362" sldId="288"/>
            <ac:spMk id="11" creationId="{F13BE4D7-0C3D-4906-B230-A1C5B4665CCF}"/>
          </ac:spMkLst>
        </pc:spChg>
        <pc:spChg chg="add del">
          <ac:chgData name="Jason Helmick" userId="4d62dfd8-4666-4b3a-86fb-ee321fffbfda" providerId="ADAL" clId="{70ED86F5-3246-B94B-98C6-51D41DB00201}" dt="2023-04-22T18:22:01.847" v="2491" actId="26606"/>
          <ac:spMkLst>
            <pc:docMk/>
            <pc:sldMk cId="3007355362" sldId="288"/>
            <ac:spMk id="13" creationId="{AAD0DBB9-1A4B-4391-81D4-CB19F9AB918A}"/>
          </ac:spMkLst>
        </pc:spChg>
        <pc:spChg chg="add del">
          <ac:chgData name="Jason Helmick" userId="4d62dfd8-4666-4b3a-86fb-ee321fffbfda" providerId="ADAL" clId="{70ED86F5-3246-B94B-98C6-51D41DB00201}" dt="2023-04-22T18:22:01.847" v="2491" actId="26606"/>
          <ac:spMkLst>
            <pc:docMk/>
            <pc:sldMk cId="3007355362" sldId="288"/>
            <ac:spMk id="14" creationId="{BACC6370-2D7E-4714-9D71-7542949D7D5D}"/>
          </ac:spMkLst>
        </pc:spChg>
        <pc:spChg chg="add del">
          <ac:chgData name="Jason Helmick" userId="4d62dfd8-4666-4b3a-86fb-ee321fffbfda" providerId="ADAL" clId="{70ED86F5-3246-B94B-98C6-51D41DB00201}" dt="2023-04-22T18:22:01.847" v="2491" actId="26606"/>
          <ac:spMkLst>
            <pc:docMk/>
            <pc:sldMk cId="3007355362" sldId="288"/>
            <ac:spMk id="15" creationId="{063BBA22-50EA-4C4D-BE05-F1CE4E63AA56}"/>
          </ac:spMkLst>
        </pc:spChg>
        <pc:spChg chg="add del">
          <ac:chgData name="Jason Helmick" userId="4d62dfd8-4666-4b3a-86fb-ee321fffbfda" providerId="ADAL" clId="{70ED86F5-3246-B94B-98C6-51D41DB00201}" dt="2023-04-22T18:22:01.847" v="2491" actId="26606"/>
          <ac:spMkLst>
            <pc:docMk/>
            <pc:sldMk cId="3007355362" sldId="288"/>
            <ac:spMk id="16" creationId="{F68B3F68-107C-434F-AA38-110D5EA91B85}"/>
          </ac:spMkLst>
        </pc:spChg>
        <pc:spChg chg="add del">
          <ac:chgData name="Jason Helmick" userId="4d62dfd8-4666-4b3a-86fb-ee321fffbfda" providerId="ADAL" clId="{70ED86F5-3246-B94B-98C6-51D41DB00201}" dt="2023-04-22T18:27:50.292" v="2514" actId="26606"/>
          <ac:spMkLst>
            <pc:docMk/>
            <pc:sldMk cId="3007355362" sldId="288"/>
            <ac:spMk id="27" creationId="{CB49665F-0298-4449-8D2D-209989CB9EE3}"/>
          </ac:spMkLst>
        </pc:spChg>
        <pc:spChg chg="add del">
          <ac:chgData name="Jason Helmick" userId="4d62dfd8-4666-4b3a-86fb-ee321fffbfda" providerId="ADAL" clId="{70ED86F5-3246-B94B-98C6-51D41DB00201}" dt="2023-04-22T18:26:12.495" v="2506" actId="26606"/>
          <ac:spMkLst>
            <pc:docMk/>
            <pc:sldMk cId="3007355362" sldId="288"/>
            <ac:spMk id="29" creationId="{B50AB553-2A96-4A92-96F2-93548E096954}"/>
          </ac:spMkLst>
        </pc:spChg>
        <pc:spChg chg="add del">
          <ac:chgData name="Jason Helmick" userId="4d62dfd8-4666-4b3a-86fb-ee321fffbfda" providerId="ADAL" clId="{70ED86F5-3246-B94B-98C6-51D41DB00201}" dt="2023-04-22T18:27:50.292" v="2514" actId="26606"/>
          <ac:spMkLst>
            <pc:docMk/>
            <pc:sldMk cId="3007355362" sldId="288"/>
            <ac:spMk id="31" creationId="{A71EEC14-174A-46FA-B046-474750457130}"/>
          </ac:spMkLst>
        </pc:spChg>
        <pc:grpChg chg="add del">
          <ac:chgData name="Jason Helmick" userId="4d62dfd8-4666-4b3a-86fb-ee321fffbfda" providerId="ADAL" clId="{70ED86F5-3246-B94B-98C6-51D41DB00201}" dt="2023-04-22T18:26:07.701" v="2504" actId="26606"/>
          <ac:grpSpMkLst>
            <pc:docMk/>
            <pc:sldMk cId="3007355362" sldId="288"/>
            <ac:grpSpMk id="8" creationId="{EEB6CB95-E653-4C6C-AE51-62FD848E8D5B}"/>
          </ac:grpSpMkLst>
        </pc:grpChg>
        <pc:grpChg chg="add del">
          <ac:chgData name="Jason Helmick" userId="4d62dfd8-4666-4b3a-86fb-ee321fffbfda" providerId="ADAL" clId="{70ED86F5-3246-B94B-98C6-51D41DB00201}" dt="2023-04-22T18:26:07.701" v="2504" actId="26606"/>
          <ac:grpSpMkLst>
            <pc:docMk/>
            <pc:sldMk cId="3007355362" sldId="288"/>
            <ac:grpSpMk id="25" creationId="{43F5E015-E085-4624-B431-B42414448684}"/>
          </ac:grpSpMkLst>
        </pc:grpChg>
        <pc:grpChg chg="add del">
          <ac:chgData name="Jason Helmick" userId="4d62dfd8-4666-4b3a-86fb-ee321fffbfda" providerId="ADAL" clId="{70ED86F5-3246-B94B-98C6-51D41DB00201}" dt="2023-04-22T18:27:50.292" v="2514" actId="26606"/>
          <ac:grpSpMkLst>
            <pc:docMk/>
            <pc:sldMk cId="3007355362" sldId="288"/>
            <ac:grpSpMk id="33" creationId="{EEB6CB95-E653-4C6C-AE51-62FD848E8D5B}"/>
          </ac:grpSpMkLst>
        </pc:grpChg>
        <pc:grpChg chg="add del">
          <ac:chgData name="Jason Helmick" userId="4d62dfd8-4666-4b3a-86fb-ee321fffbfda" providerId="ADAL" clId="{70ED86F5-3246-B94B-98C6-51D41DB00201}" dt="2023-04-22T18:27:50.292" v="2514" actId="26606"/>
          <ac:grpSpMkLst>
            <pc:docMk/>
            <pc:sldMk cId="3007355362" sldId="288"/>
            <ac:grpSpMk id="36" creationId="{43F5E015-E085-4624-B431-B42414448684}"/>
          </ac:grpSpMkLst>
        </pc:grpChg>
        <pc:graphicFrameChg chg="add del">
          <ac:chgData name="Jason Helmick" userId="4d62dfd8-4666-4b3a-86fb-ee321fffbfda" providerId="ADAL" clId="{70ED86F5-3246-B94B-98C6-51D41DB00201}" dt="2023-04-22T18:21:54.340" v="2489" actId="26606"/>
          <ac:graphicFrameMkLst>
            <pc:docMk/>
            <pc:sldMk cId="3007355362" sldId="288"/>
            <ac:graphicFrameMk id="5" creationId="{D5C8A625-8984-780E-94C5-2B2F776E940B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2:01.847" v="2491" actId="26606"/>
          <ac:graphicFrameMkLst>
            <pc:docMk/>
            <pc:sldMk cId="3007355362" sldId="288"/>
            <ac:graphicFrameMk id="17" creationId="{C11DE50D-9955-5363-5E67-6E068EF9CF50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6:52.862" v="2510" actId="26606"/>
          <ac:graphicFrameMkLst>
            <pc:docMk/>
            <pc:sldMk cId="3007355362" sldId="288"/>
            <ac:graphicFrameMk id="18" creationId="{2C08511E-460F-EE5F-EF85-5F1A3FC7E74C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7:04.292" v="2512" actId="26606"/>
          <ac:graphicFrameMkLst>
            <pc:docMk/>
            <pc:sldMk cId="3007355362" sldId="288"/>
            <ac:graphicFrameMk id="20" creationId="{E4A116E7-68E3-9327-E8E0-36FBBD88E799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6:07.701" v="2504" actId="26606"/>
          <ac:graphicFrameMkLst>
            <pc:docMk/>
            <pc:sldMk cId="3007355362" sldId="288"/>
            <ac:graphicFrameMk id="26" creationId="{025DD336-456D-15D2-55B4-E59F62A2B396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6:12.495" v="2506" actId="26606"/>
          <ac:graphicFrameMkLst>
            <pc:docMk/>
            <pc:sldMk cId="3007355362" sldId="288"/>
            <ac:graphicFrameMk id="30" creationId="{2C08511E-460F-EE5F-EF85-5F1A3FC7E74C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6:14.574" v="2508" actId="26606"/>
          <ac:graphicFrameMkLst>
            <pc:docMk/>
            <pc:sldMk cId="3007355362" sldId="288"/>
            <ac:graphicFrameMk id="32" creationId="{E4A116E7-68E3-9327-E8E0-36FBBD88E799}"/>
          </ac:graphicFrameMkLst>
        </pc:graphicFrameChg>
        <pc:graphicFrameChg chg="add del">
          <ac:chgData name="Jason Helmick" userId="4d62dfd8-4666-4b3a-86fb-ee321fffbfda" providerId="ADAL" clId="{70ED86F5-3246-B94B-98C6-51D41DB00201}" dt="2023-04-22T18:27:50.292" v="2514" actId="26606"/>
          <ac:graphicFrameMkLst>
            <pc:docMk/>
            <pc:sldMk cId="3007355362" sldId="288"/>
            <ac:graphicFrameMk id="39" creationId="{025DD336-456D-15D2-55B4-E59F62A2B396}"/>
          </ac:graphicFrameMkLst>
        </pc:graphicFrameChg>
        <pc:picChg chg="add del">
          <ac:chgData name="Jason Helmick" userId="4d62dfd8-4666-4b3a-86fb-ee321fffbfda" providerId="ADAL" clId="{70ED86F5-3246-B94B-98C6-51D41DB00201}" dt="2023-04-22T18:26:52.862" v="2510" actId="26606"/>
          <ac:picMkLst>
            <pc:docMk/>
            <pc:sldMk cId="3007355362" sldId="288"/>
            <ac:picMk id="12" creationId="{7479DBE7-B551-3273-C8C4-AA36A66806F0}"/>
          </ac:picMkLst>
        </pc:picChg>
        <pc:picChg chg="add del">
          <ac:chgData name="Jason Helmick" userId="4d62dfd8-4666-4b3a-86fb-ee321fffbfda" providerId="ADAL" clId="{70ED86F5-3246-B94B-98C6-51D41DB00201}" dt="2023-04-22T18:26:12.495" v="2506" actId="26606"/>
          <ac:picMkLst>
            <pc:docMk/>
            <pc:sldMk cId="3007355362" sldId="288"/>
            <ac:picMk id="28" creationId="{7479DBE7-B551-3273-C8C4-AA36A66806F0}"/>
          </ac:picMkLst>
        </pc:picChg>
      </pc:sldChg>
      <pc:sldChg chg="add del">
        <pc:chgData name="Jason Helmick" userId="4d62dfd8-4666-4b3a-86fb-ee321fffbfda" providerId="ADAL" clId="{70ED86F5-3246-B94B-98C6-51D41DB00201}" dt="2023-04-06T16:03:40.385" v="2126" actId="2696"/>
        <pc:sldMkLst>
          <pc:docMk/>
          <pc:sldMk cId="942334042" sldId="289"/>
        </pc:sldMkLst>
      </pc:sldChg>
      <pc:sldChg chg="addSp delSp modSp mod setBg modClrScheme setClrOvrMap chgLayout">
        <pc:chgData name="Jason Helmick" userId="4d62dfd8-4666-4b3a-86fb-ee321fffbfda" providerId="ADAL" clId="{70ED86F5-3246-B94B-98C6-51D41DB00201}" dt="2023-04-22T19:41:54.969" v="3914" actId="26606"/>
        <pc:sldMkLst>
          <pc:docMk/>
          <pc:sldMk cId="3496594148" sldId="289"/>
        </pc:sldMkLst>
        <pc:spChg chg="mod ord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2" creationId="{72C6E635-C73A-FC39-2E8C-603C877DBE5F}"/>
          </ac:spMkLst>
        </pc:spChg>
        <pc:spChg chg="del">
          <ac:chgData name="Jason Helmick" userId="4d62dfd8-4666-4b3a-86fb-ee321fffbfda" providerId="ADAL" clId="{70ED86F5-3246-B94B-98C6-51D41DB00201}" dt="2023-04-22T17:54:33.890" v="2416"/>
          <ac:spMkLst>
            <pc:docMk/>
            <pc:sldMk cId="3496594148" sldId="289"/>
            <ac:spMk id="3" creationId="{9AEDE9FB-08A9-064B-F5ED-4DA1707426E1}"/>
          </ac:spMkLst>
        </pc:spChg>
        <pc:spChg chg="add mod ord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8" creationId="{00C3FE97-0C3E-B73D-EDF0-138463932FF8}"/>
          </ac:spMkLst>
        </pc:spChg>
        <pc:spChg chg="add del">
          <ac:chgData name="Jason Helmick" userId="4d62dfd8-4666-4b3a-86fb-ee321fffbfda" providerId="ADAL" clId="{70ED86F5-3246-B94B-98C6-51D41DB00201}" dt="2023-04-22T18:43:58.888" v="2559" actId="26606"/>
          <ac:spMkLst>
            <pc:docMk/>
            <pc:sldMk cId="3496594148" sldId="289"/>
            <ac:spMk id="10" creationId="{9B7AD9F6-8CE7-4299-8FC6-328F4DCD3FF9}"/>
          </ac:spMkLst>
        </pc:spChg>
        <pc:spChg chg="add del">
          <ac:chgData name="Jason Helmick" userId="4d62dfd8-4666-4b3a-86fb-ee321fffbfda" providerId="ADAL" clId="{70ED86F5-3246-B94B-98C6-51D41DB00201}" dt="2023-04-22T18:43:58.888" v="2559" actId="26606"/>
          <ac:spMkLst>
            <pc:docMk/>
            <pc:sldMk cId="3496594148" sldId="289"/>
            <ac:spMk id="12" creationId="{F49775AF-8896-43EE-92C6-83497D6DC56F}"/>
          </ac:spMkLst>
        </pc:spChg>
        <pc:spChg chg="add del">
          <ac:chgData name="Jason Helmick" userId="4d62dfd8-4666-4b3a-86fb-ee321fffbfda" providerId="ADAL" clId="{70ED86F5-3246-B94B-98C6-51D41DB00201}" dt="2023-04-22T18:43:22.632" v="2548" actId="26606"/>
          <ac:spMkLst>
            <pc:docMk/>
            <pc:sldMk cId="3496594148" sldId="289"/>
            <ac:spMk id="17" creationId="{0671A8AE-40A1-4631-A6B8-581AFF065482}"/>
          </ac:spMkLst>
        </pc:spChg>
        <pc:spChg chg="add del">
          <ac:chgData name="Jason Helmick" userId="4d62dfd8-4666-4b3a-86fb-ee321fffbfda" providerId="ADAL" clId="{70ED86F5-3246-B94B-98C6-51D41DB00201}" dt="2023-04-22T18:43:22.632" v="2548" actId="26606"/>
          <ac:spMkLst>
            <pc:docMk/>
            <pc:sldMk cId="3496594148" sldId="289"/>
            <ac:spMk id="19" creationId="{AB58EF07-17C2-48CF-ABB0-EEF1F17CB8F0}"/>
          </ac:spMkLst>
        </pc:spChg>
        <pc:spChg chg="add del">
          <ac:chgData name="Jason Helmick" userId="4d62dfd8-4666-4b3a-86fb-ee321fffbfda" providerId="ADAL" clId="{70ED86F5-3246-B94B-98C6-51D41DB00201}" dt="2023-04-22T18:43:22.632" v="2548" actId="26606"/>
          <ac:spMkLst>
            <pc:docMk/>
            <pc:sldMk cId="3496594148" sldId="289"/>
            <ac:spMk id="21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8:43:22.632" v="2548" actId="26606"/>
          <ac:spMkLst>
            <pc:docMk/>
            <pc:sldMk cId="3496594148" sldId="289"/>
            <ac:spMk id="23" creationId="{08C9B587-E65E-4B52-B37C-ABEBB6E87928}"/>
          </ac:spMkLst>
        </pc:spChg>
        <pc:spChg chg="add del">
          <ac:chgData name="Jason Helmick" userId="4d62dfd8-4666-4b3a-86fb-ee321fffbfda" providerId="ADAL" clId="{70ED86F5-3246-B94B-98C6-51D41DB00201}" dt="2023-04-22T18:43:31.200" v="2550" actId="26606"/>
          <ac:spMkLst>
            <pc:docMk/>
            <pc:sldMk cId="3496594148" sldId="289"/>
            <ac:spMk id="25" creationId="{71B2258F-86CA-4D4D-8270-BC05FCDEBFB3}"/>
          </ac:spMkLst>
        </pc:spChg>
        <pc:spChg chg="add del">
          <ac:chgData name="Jason Helmick" userId="4d62dfd8-4666-4b3a-86fb-ee321fffbfda" providerId="ADAL" clId="{70ED86F5-3246-B94B-98C6-51D41DB00201}" dt="2023-04-22T18:43:36.343" v="2552" actId="26606"/>
          <ac:spMkLst>
            <pc:docMk/>
            <pc:sldMk cId="3496594148" sldId="289"/>
            <ac:spMk id="27" creationId="{C1DD1A8A-57D5-4A81-AD04-532B043C5611}"/>
          </ac:spMkLst>
        </pc:spChg>
        <pc:spChg chg="add del">
          <ac:chgData name="Jason Helmick" userId="4d62dfd8-4666-4b3a-86fb-ee321fffbfda" providerId="ADAL" clId="{70ED86F5-3246-B94B-98C6-51D41DB00201}" dt="2023-04-22T18:43:36.343" v="2552" actId="26606"/>
          <ac:spMkLst>
            <pc:docMk/>
            <pc:sldMk cId="3496594148" sldId="289"/>
            <ac:spMk id="28" creationId="{007891EC-4501-44ED-A8C8-B11B6DB767AB}"/>
          </ac:spMkLst>
        </pc:spChg>
        <pc:spChg chg="add del">
          <ac:chgData name="Jason Helmick" userId="4d62dfd8-4666-4b3a-86fb-ee321fffbfda" providerId="ADAL" clId="{70ED86F5-3246-B94B-98C6-51D41DB00201}" dt="2023-04-22T18:43:44.909" v="2554" actId="26606"/>
          <ac:spMkLst>
            <pc:docMk/>
            <pc:sldMk cId="3496594148" sldId="289"/>
            <ac:spMk id="30" creationId="{71B2258F-86CA-4D4D-8270-BC05FCDEBFB3}"/>
          </ac:spMkLst>
        </pc:spChg>
        <pc:spChg chg="add del">
          <ac:chgData name="Jason Helmick" userId="4d62dfd8-4666-4b3a-86fb-ee321fffbfda" providerId="ADAL" clId="{70ED86F5-3246-B94B-98C6-51D41DB00201}" dt="2023-04-22T18:43:49.745" v="2556" actId="26606"/>
          <ac:spMkLst>
            <pc:docMk/>
            <pc:sldMk cId="3496594148" sldId="289"/>
            <ac:spMk id="32" creationId="{0671A8AE-40A1-4631-A6B8-581AFF065482}"/>
          </ac:spMkLst>
        </pc:spChg>
        <pc:spChg chg="add del">
          <ac:chgData name="Jason Helmick" userId="4d62dfd8-4666-4b3a-86fb-ee321fffbfda" providerId="ADAL" clId="{70ED86F5-3246-B94B-98C6-51D41DB00201}" dt="2023-04-22T18:43:49.745" v="2556" actId="26606"/>
          <ac:spMkLst>
            <pc:docMk/>
            <pc:sldMk cId="3496594148" sldId="289"/>
            <ac:spMk id="33" creationId="{AB58EF07-17C2-48CF-ABB0-EEF1F17CB8F0}"/>
          </ac:spMkLst>
        </pc:spChg>
        <pc:spChg chg="add del">
          <ac:chgData name="Jason Helmick" userId="4d62dfd8-4666-4b3a-86fb-ee321fffbfda" providerId="ADAL" clId="{70ED86F5-3246-B94B-98C6-51D41DB00201}" dt="2023-04-22T18:43:49.745" v="2556" actId="26606"/>
          <ac:spMkLst>
            <pc:docMk/>
            <pc:sldMk cId="3496594148" sldId="289"/>
            <ac:spMk id="34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8:43:49.745" v="2556" actId="26606"/>
          <ac:spMkLst>
            <pc:docMk/>
            <pc:sldMk cId="3496594148" sldId="289"/>
            <ac:spMk id="35" creationId="{08C9B587-E65E-4B52-B37C-ABEBB6E87928}"/>
          </ac:spMkLst>
        </pc:spChg>
        <pc:spChg chg="add del">
          <ac:chgData name="Jason Helmick" userId="4d62dfd8-4666-4b3a-86fb-ee321fffbfda" providerId="ADAL" clId="{70ED86F5-3246-B94B-98C6-51D41DB00201}" dt="2023-04-22T18:43:58.885" v="2558" actId="26606"/>
          <ac:spMkLst>
            <pc:docMk/>
            <pc:sldMk cId="3496594148" sldId="289"/>
            <ac:spMk id="37" creationId="{71B2258F-86CA-4D4D-8270-BC05FCDEBFB3}"/>
          </ac:spMkLst>
        </pc:spChg>
        <pc:spChg chg="add del">
          <ac:chgData name="Jason Helmick" userId="4d62dfd8-4666-4b3a-86fb-ee321fffbfda" providerId="ADAL" clId="{70ED86F5-3246-B94B-98C6-51D41DB00201}" dt="2023-04-22T18:45:23.987" v="2566" actId="26606"/>
          <ac:spMkLst>
            <pc:docMk/>
            <pc:sldMk cId="3496594148" sldId="289"/>
            <ac:spMk id="39" creationId="{C1DD1A8A-57D5-4A81-AD04-532B043C5611}"/>
          </ac:spMkLst>
        </pc:spChg>
        <pc:spChg chg="add del">
          <ac:chgData name="Jason Helmick" userId="4d62dfd8-4666-4b3a-86fb-ee321fffbfda" providerId="ADAL" clId="{70ED86F5-3246-B94B-98C6-51D41DB00201}" dt="2023-04-22T18:45:23.987" v="2566" actId="26606"/>
          <ac:spMkLst>
            <pc:docMk/>
            <pc:sldMk cId="3496594148" sldId="289"/>
            <ac:spMk id="40" creationId="{007891EC-4501-44ED-A8C8-B11B6DB767AB}"/>
          </ac:spMkLst>
        </pc:spChg>
        <pc:spChg chg="add del">
          <ac:chgData name="Jason Helmick" userId="4d62dfd8-4666-4b3a-86fb-ee321fffbfda" providerId="ADAL" clId="{70ED86F5-3246-B94B-98C6-51D41DB00201}" dt="2023-04-22T18:45:19.208" v="2563" actId="26606"/>
          <ac:spMkLst>
            <pc:docMk/>
            <pc:sldMk cId="3496594148" sldId="289"/>
            <ac:spMk id="6151" creationId="{C1DD1A8A-57D5-4A81-AD04-532B043C5611}"/>
          </ac:spMkLst>
        </pc:spChg>
        <pc:spChg chg="add del">
          <ac:chgData name="Jason Helmick" userId="4d62dfd8-4666-4b3a-86fb-ee321fffbfda" providerId="ADAL" clId="{70ED86F5-3246-B94B-98C6-51D41DB00201}" dt="2023-04-22T18:45:19.208" v="2563" actId="26606"/>
          <ac:spMkLst>
            <pc:docMk/>
            <pc:sldMk cId="3496594148" sldId="289"/>
            <ac:spMk id="6153" creationId="{007891EC-4501-44ED-A8C8-B11B6DB767AB}"/>
          </ac:spMkLst>
        </pc:spChg>
        <pc:spChg chg="add del">
          <ac:chgData name="Jason Helmick" userId="4d62dfd8-4666-4b3a-86fb-ee321fffbfda" providerId="ADAL" clId="{70ED86F5-3246-B94B-98C6-51D41DB00201}" dt="2023-04-22T18:45:23.983" v="2565" actId="26606"/>
          <ac:spMkLst>
            <pc:docMk/>
            <pc:sldMk cId="3496594148" sldId="289"/>
            <ac:spMk id="6155" creationId="{71B2258F-86CA-4D4D-8270-BC05FCDEBFB3}"/>
          </ac:spMkLst>
        </pc:spChg>
        <pc:spChg chg="add del">
          <ac:chgData name="Jason Helmick" userId="4d62dfd8-4666-4b3a-86fb-ee321fffbfda" providerId="ADAL" clId="{70ED86F5-3246-B94B-98C6-51D41DB00201}" dt="2023-04-22T18:50:26.865" v="2572" actId="26606"/>
          <ac:spMkLst>
            <pc:docMk/>
            <pc:sldMk cId="3496594148" sldId="289"/>
            <ac:spMk id="6157" creationId="{08C9B587-E65E-4B52-B37C-ABEBB6E87928}"/>
          </ac:spMkLst>
        </pc:spChg>
        <pc:spChg chg="add del">
          <ac:chgData name="Jason Helmick" userId="4d62dfd8-4666-4b3a-86fb-ee321fffbfda" providerId="ADAL" clId="{70ED86F5-3246-B94B-98C6-51D41DB00201}" dt="2023-04-22T18:50:26.865" v="2572" actId="26606"/>
          <ac:spMkLst>
            <pc:docMk/>
            <pc:sldMk cId="3496594148" sldId="289"/>
            <ac:spMk id="6158" creationId="{0671A8AE-40A1-4631-A6B8-581AFF065482}"/>
          </ac:spMkLst>
        </pc:spChg>
        <pc:spChg chg="add del">
          <ac:chgData name="Jason Helmick" userId="4d62dfd8-4666-4b3a-86fb-ee321fffbfda" providerId="ADAL" clId="{70ED86F5-3246-B94B-98C6-51D41DB00201}" dt="2023-04-22T18:50:26.865" v="2572" actId="26606"/>
          <ac:spMkLst>
            <pc:docMk/>
            <pc:sldMk cId="3496594148" sldId="289"/>
            <ac:spMk id="6159" creationId="{AB58EF07-17C2-48CF-ABB0-EEF1F17CB8F0}"/>
          </ac:spMkLst>
        </pc:spChg>
        <pc:spChg chg="add del">
          <ac:chgData name="Jason Helmick" userId="4d62dfd8-4666-4b3a-86fb-ee321fffbfda" providerId="ADAL" clId="{70ED86F5-3246-B94B-98C6-51D41DB00201}" dt="2023-04-22T18:50:26.865" v="2572" actId="26606"/>
          <ac:spMkLst>
            <pc:docMk/>
            <pc:sldMk cId="3496594148" sldId="289"/>
            <ac:spMk id="6160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8:50:13.382" v="2569" actId="26606"/>
          <ac:spMkLst>
            <pc:docMk/>
            <pc:sldMk cId="3496594148" sldId="289"/>
            <ac:spMk id="6166" creationId="{5A59F003-E00A-43F9-91DC-CC54E3B87466}"/>
          </ac:spMkLst>
        </pc:spChg>
        <pc:spChg chg="add del">
          <ac:chgData name="Jason Helmick" userId="4d62dfd8-4666-4b3a-86fb-ee321fffbfda" providerId="ADAL" clId="{70ED86F5-3246-B94B-98C6-51D41DB00201}" dt="2023-04-22T18:50:13.382" v="2569" actId="26606"/>
          <ac:spMkLst>
            <pc:docMk/>
            <pc:sldMk cId="3496594148" sldId="289"/>
            <ac:spMk id="6168" creationId="{D74A4382-E3AD-430A-9A1F-DFA3E0E77A7D}"/>
          </ac:spMkLst>
        </pc:spChg>
        <pc:spChg chg="add del">
          <ac:chgData name="Jason Helmick" userId="4d62dfd8-4666-4b3a-86fb-ee321fffbfda" providerId="ADAL" clId="{70ED86F5-3246-B94B-98C6-51D41DB00201}" dt="2023-04-22T18:50:13.382" v="2569" actId="26606"/>
          <ac:spMkLst>
            <pc:docMk/>
            <pc:sldMk cId="3496594148" sldId="289"/>
            <ac:spMk id="6170" creationId="{79F40191-0F44-4FD1-82CC-ACB507C14BE6}"/>
          </ac:spMkLst>
        </pc:spChg>
        <pc:spChg chg="add del">
          <ac:chgData name="Jason Helmick" userId="4d62dfd8-4666-4b3a-86fb-ee321fffbfda" providerId="ADAL" clId="{70ED86F5-3246-B94B-98C6-51D41DB00201}" dt="2023-04-22T18:50:26.858" v="2571" actId="26606"/>
          <ac:spMkLst>
            <pc:docMk/>
            <pc:sldMk cId="3496594148" sldId="289"/>
            <ac:spMk id="6172" creationId="{C8320351-9FA2-4A26-885B-BB8F3E4902D2}"/>
          </ac:spMkLst>
        </pc:spChg>
        <pc:spChg chg="add del">
          <ac:chgData name="Jason Helmick" userId="4d62dfd8-4666-4b3a-86fb-ee321fffbfda" providerId="ADAL" clId="{70ED86F5-3246-B94B-98C6-51D41DB00201}" dt="2023-04-22T18:50:26.858" v="2571" actId="26606"/>
          <ac:spMkLst>
            <pc:docMk/>
            <pc:sldMk cId="3496594148" sldId="289"/>
            <ac:spMk id="6173" creationId="{68CD2EFB-78C2-4C6E-A6B9-4ED12FAD5B99}"/>
          </ac:spMkLst>
        </pc:spChg>
        <pc:spChg chg="add del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6176" creationId="{E0AE394F-AFF1-4485-AF1F-7387A2F041AA}"/>
          </ac:spMkLst>
        </pc:spChg>
        <pc:spChg chg="add del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6178" creationId="{5683D043-25BB-4AC9-8130-641179672614}"/>
          </ac:spMkLst>
        </pc:spChg>
        <pc:spChg chg="add del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6179" creationId="{AA61CCAC-6875-474C-8E9E-F57ABF078C2B}"/>
          </ac:spMkLst>
        </pc:spChg>
        <pc:spChg chg="add del">
          <ac:chgData name="Jason Helmick" userId="4d62dfd8-4666-4b3a-86fb-ee321fffbfda" providerId="ADAL" clId="{70ED86F5-3246-B94B-98C6-51D41DB00201}" dt="2023-04-22T19:39:42.622" v="3901" actId="26606"/>
          <ac:spMkLst>
            <pc:docMk/>
            <pc:sldMk cId="3496594148" sldId="289"/>
            <ac:spMk id="6184" creationId="{C1DD1A8A-57D5-4A81-AD04-532B043C5611}"/>
          </ac:spMkLst>
        </pc:spChg>
        <pc:spChg chg="add del">
          <ac:chgData name="Jason Helmick" userId="4d62dfd8-4666-4b3a-86fb-ee321fffbfda" providerId="ADAL" clId="{70ED86F5-3246-B94B-98C6-51D41DB00201}" dt="2023-04-22T19:39:42.622" v="3901" actId="26606"/>
          <ac:spMkLst>
            <pc:docMk/>
            <pc:sldMk cId="3496594148" sldId="289"/>
            <ac:spMk id="6186" creationId="{007891EC-4501-44ED-A8C8-B11B6DB767AB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88" creationId="{F227E5B6-9132-43CA-B503-37A18562ADF2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89" creationId="{362D44EE-C852-4460-B8B5-C4F2BC20510C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90" creationId="{03C2051E-A88D-48E5-BACF-AAED17892722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91" creationId="{658970D8-8D1D-4B5C-894B-E871CC86543D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92" creationId="{7821A508-2985-4905-874A-527429BAABFA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94" creationId="{D2929CB1-0E3C-4B2D-ADC5-0154FB33BA44}"/>
          </ac:spMkLst>
        </pc:spChg>
        <pc:spChg chg="add del">
          <ac:chgData name="Jason Helmick" userId="4d62dfd8-4666-4b3a-86fb-ee321fffbfda" providerId="ADAL" clId="{70ED86F5-3246-B94B-98C6-51D41DB00201}" dt="2023-04-22T19:39:44.235" v="3903" actId="26606"/>
          <ac:spMkLst>
            <pc:docMk/>
            <pc:sldMk cId="3496594148" sldId="289"/>
            <ac:spMk id="6196" creationId="{5F2F0C84-BE8C-4DC2-A6D3-30349A801D5C}"/>
          </ac:spMkLst>
        </pc:spChg>
        <pc:spChg chg="add del">
          <ac:chgData name="Jason Helmick" userId="4d62dfd8-4666-4b3a-86fb-ee321fffbfda" providerId="ADAL" clId="{70ED86F5-3246-B94B-98C6-51D41DB00201}" dt="2023-04-22T19:39:56.801" v="3905" actId="26606"/>
          <ac:spMkLst>
            <pc:docMk/>
            <pc:sldMk cId="3496594148" sldId="289"/>
            <ac:spMk id="6198" creationId="{0671A8AE-40A1-4631-A6B8-581AFF065482}"/>
          </ac:spMkLst>
        </pc:spChg>
        <pc:spChg chg="add del">
          <ac:chgData name="Jason Helmick" userId="4d62dfd8-4666-4b3a-86fb-ee321fffbfda" providerId="ADAL" clId="{70ED86F5-3246-B94B-98C6-51D41DB00201}" dt="2023-04-22T19:39:56.801" v="3905" actId="26606"/>
          <ac:spMkLst>
            <pc:docMk/>
            <pc:sldMk cId="3496594148" sldId="289"/>
            <ac:spMk id="6199" creationId="{AB58EF07-17C2-48CF-ABB0-EEF1F17CB8F0}"/>
          </ac:spMkLst>
        </pc:spChg>
        <pc:spChg chg="add del">
          <ac:chgData name="Jason Helmick" userId="4d62dfd8-4666-4b3a-86fb-ee321fffbfda" providerId="ADAL" clId="{70ED86F5-3246-B94B-98C6-51D41DB00201}" dt="2023-04-22T19:39:56.801" v="3905" actId="26606"/>
          <ac:spMkLst>
            <pc:docMk/>
            <pc:sldMk cId="3496594148" sldId="289"/>
            <ac:spMk id="6200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9:39:56.801" v="3905" actId="26606"/>
          <ac:spMkLst>
            <pc:docMk/>
            <pc:sldMk cId="3496594148" sldId="289"/>
            <ac:spMk id="6201" creationId="{08C9B587-E65E-4B52-B37C-ABEBB6E87928}"/>
          </ac:spMkLst>
        </pc:spChg>
        <pc:spChg chg="add del">
          <ac:chgData name="Jason Helmick" userId="4d62dfd8-4666-4b3a-86fb-ee321fffbfda" providerId="ADAL" clId="{70ED86F5-3246-B94B-98C6-51D41DB00201}" dt="2023-04-22T19:40:08.306" v="3907" actId="26606"/>
          <ac:spMkLst>
            <pc:docMk/>
            <pc:sldMk cId="3496594148" sldId="289"/>
            <ac:spMk id="6203" creationId="{E91DC736-0EF8-4F87-9146-EBF1D2EE4D3D}"/>
          </ac:spMkLst>
        </pc:spChg>
        <pc:spChg chg="add del">
          <ac:chgData name="Jason Helmick" userId="4d62dfd8-4666-4b3a-86fb-ee321fffbfda" providerId="ADAL" clId="{70ED86F5-3246-B94B-98C6-51D41DB00201}" dt="2023-04-22T19:40:08.306" v="3907" actId="26606"/>
          <ac:spMkLst>
            <pc:docMk/>
            <pc:sldMk cId="3496594148" sldId="289"/>
            <ac:spMk id="6204" creationId="{097CD68E-23E3-4007-8847-CD0944C4F7BE}"/>
          </ac:spMkLst>
        </pc:spChg>
        <pc:spChg chg="add del">
          <ac:chgData name="Jason Helmick" userId="4d62dfd8-4666-4b3a-86fb-ee321fffbfda" providerId="ADAL" clId="{70ED86F5-3246-B94B-98C6-51D41DB00201}" dt="2023-04-22T19:40:08.306" v="3907" actId="26606"/>
          <ac:spMkLst>
            <pc:docMk/>
            <pc:sldMk cId="3496594148" sldId="289"/>
            <ac:spMk id="6205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9:40:08.306" v="3907" actId="26606"/>
          <ac:spMkLst>
            <pc:docMk/>
            <pc:sldMk cId="3496594148" sldId="289"/>
            <ac:spMk id="6206" creationId="{08C9B587-E65E-4B52-B37C-ABEBB6E87928}"/>
          </ac:spMkLst>
        </pc:spChg>
        <pc:spChg chg="add del">
          <ac:chgData name="Jason Helmick" userId="4d62dfd8-4666-4b3a-86fb-ee321fffbfda" providerId="ADAL" clId="{70ED86F5-3246-B94B-98C6-51D41DB00201}" dt="2023-04-22T19:41:39.660" v="3909" actId="26606"/>
          <ac:spMkLst>
            <pc:docMk/>
            <pc:sldMk cId="3496594148" sldId="289"/>
            <ac:spMk id="6208" creationId="{9B7AD9F6-8CE7-4299-8FC6-328F4DCD3FF9}"/>
          </ac:spMkLst>
        </pc:spChg>
        <pc:spChg chg="add del">
          <ac:chgData name="Jason Helmick" userId="4d62dfd8-4666-4b3a-86fb-ee321fffbfda" providerId="ADAL" clId="{70ED86F5-3246-B94B-98C6-51D41DB00201}" dt="2023-04-22T19:41:39.660" v="3909" actId="26606"/>
          <ac:spMkLst>
            <pc:docMk/>
            <pc:sldMk cId="3496594148" sldId="289"/>
            <ac:spMk id="6209" creationId="{F49775AF-8896-43EE-92C6-83497D6DC56F}"/>
          </ac:spMkLst>
        </pc:spChg>
        <pc:spChg chg="add del">
          <ac:chgData name="Jason Helmick" userId="4d62dfd8-4666-4b3a-86fb-ee321fffbfda" providerId="ADAL" clId="{70ED86F5-3246-B94B-98C6-51D41DB00201}" dt="2023-04-22T19:41:48.927" v="3911" actId="26606"/>
          <ac:spMkLst>
            <pc:docMk/>
            <pc:sldMk cId="3496594148" sldId="289"/>
            <ac:spMk id="6211" creationId="{06DA9DF9-31F7-4056-B42E-878CC92417B8}"/>
          </ac:spMkLst>
        </pc:spChg>
        <pc:spChg chg="add del">
          <ac:chgData name="Jason Helmick" userId="4d62dfd8-4666-4b3a-86fb-ee321fffbfda" providerId="ADAL" clId="{70ED86F5-3246-B94B-98C6-51D41DB00201}" dt="2023-04-22T19:41:54.965" v="3913" actId="26606"/>
          <ac:spMkLst>
            <pc:docMk/>
            <pc:sldMk cId="3496594148" sldId="289"/>
            <ac:spMk id="6213" creationId="{E91DC736-0EF8-4F87-9146-EBF1D2EE4D3D}"/>
          </ac:spMkLst>
        </pc:spChg>
        <pc:spChg chg="add del">
          <ac:chgData name="Jason Helmick" userId="4d62dfd8-4666-4b3a-86fb-ee321fffbfda" providerId="ADAL" clId="{70ED86F5-3246-B94B-98C6-51D41DB00201}" dt="2023-04-22T19:41:54.965" v="3913" actId="26606"/>
          <ac:spMkLst>
            <pc:docMk/>
            <pc:sldMk cId="3496594148" sldId="289"/>
            <ac:spMk id="6214" creationId="{097CD68E-23E3-4007-8847-CD0944C4F7BE}"/>
          </ac:spMkLst>
        </pc:spChg>
        <pc:spChg chg="add del">
          <ac:chgData name="Jason Helmick" userId="4d62dfd8-4666-4b3a-86fb-ee321fffbfda" providerId="ADAL" clId="{70ED86F5-3246-B94B-98C6-51D41DB00201}" dt="2023-04-22T19:41:54.965" v="3913" actId="26606"/>
          <ac:spMkLst>
            <pc:docMk/>
            <pc:sldMk cId="3496594148" sldId="289"/>
            <ac:spMk id="6215" creationId="{AF2F604E-43BE-4DC3-B983-E071523364F8}"/>
          </ac:spMkLst>
        </pc:spChg>
        <pc:spChg chg="add del">
          <ac:chgData name="Jason Helmick" userId="4d62dfd8-4666-4b3a-86fb-ee321fffbfda" providerId="ADAL" clId="{70ED86F5-3246-B94B-98C6-51D41DB00201}" dt="2023-04-22T19:41:54.965" v="3913" actId="26606"/>
          <ac:spMkLst>
            <pc:docMk/>
            <pc:sldMk cId="3496594148" sldId="289"/>
            <ac:spMk id="6216" creationId="{08C9B587-E65E-4B52-B37C-ABEBB6E87928}"/>
          </ac:spMkLst>
        </pc:spChg>
        <pc:spChg chg="add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6218" creationId="{9B7AD9F6-8CE7-4299-8FC6-328F4DCD3FF9}"/>
          </ac:spMkLst>
        </pc:spChg>
        <pc:spChg chg="add">
          <ac:chgData name="Jason Helmick" userId="4d62dfd8-4666-4b3a-86fb-ee321fffbfda" providerId="ADAL" clId="{70ED86F5-3246-B94B-98C6-51D41DB00201}" dt="2023-04-22T19:41:54.969" v="3914" actId="26606"/>
          <ac:spMkLst>
            <pc:docMk/>
            <pc:sldMk cId="3496594148" sldId="289"/>
            <ac:spMk id="6219" creationId="{F49775AF-8896-43EE-92C6-83497D6DC56F}"/>
          </ac:spMkLst>
        </pc:spChg>
        <pc:picChg chg="add del mod ord">
          <ac:chgData name="Jason Helmick" userId="4d62dfd8-4666-4b3a-86fb-ee321fffbfda" providerId="ADAL" clId="{70ED86F5-3246-B94B-98C6-51D41DB00201}" dt="2023-04-22T18:24:23.001" v="2500" actId="478"/>
          <ac:picMkLst>
            <pc:docMk/>
            <pc:sldMk cId="3496594148" sldId="289"/>
            <ac:picMk id="5" creationId="{6AFF4277-BAA3-9F26-CD7D-7D20E7967609}"/>
          </ac:picMkLst>
        </pc:picChg>
        <pc:picChg chg="add del mod">
          <ac:chgData name="Jason Helmick" userId="4d62dfd8-4666-4b3a-86fb-ee321fffbfda" providerId="ADAL" clId="{70ED86F5-3246-B94B-98C6-51D41DB00201}" dt="2023-04-22T18:44:30.586" v="2560" actId="478"/>
          <ac:picMkLst>
            <pc:docMk/>
            <pc:sldMk cId="3496594148" sldId="289"/>
            <ac:picMk id="7" creationId="{B0D5FB7C-F69E-039C-D43F-F71ACE5DE002}"/>
          </ac:picMkLst>
        </pc:picChg>
        <pc:picChg chg="add mod ord">
          <ac:chgData name="Jason Helmick" userId="4d62dfd8-4666-4b3a-86fb-ee321fffbfda" providerId="ADAL" clId="{70ED86F5-3246-B94B-98C6-51D41DB00201}" dt="2023-04-22T19:41:54.969" v="3914" actId="26606"/>
          <ac:picMkLst>
            <pc:docMk/>
            <pc:sldMk cId="3496594148" sldId="289"/>
            <ac:picMk id="1026" creationId="{28DF48B8-2324-CF82-A354-FF6E0DD500BF}"/>
          </ac:picMkLst>
        </pc:picChg>
        <pc:picChg chg="add del mod">
          <ac:chgData name="Jason Helmick" userId="4d62dfd8-4666-4b3a-86fb-ee321fffbfda" providerId="ADAL" clId="{70ED86F5-3246-B94B-98C6-51D41DB00201}" dt="2023-04-22T18:50:03.280" v="2567" actId="478"/>
          <ac:picMkLst>
            <pc:docMk/>
            <pc:sldMk cId="3496594148" sldId="289"/>
            <ac:picMk id="6146" creationId="{8ACFA47D-85A8-6D87-5714-ADC11ED6A0C7}"/>
          </ac:picMkLst>
        </pc:picChg>
        <pc:picChg chg="add del">
          <ac:chgData name="Jason Helmick" userId="4d62dfd8-4666-4b3a-86fb-ee321fffbfda" providerId="ADAL" clId="{70ED86F5-3246-B94B-98C6-51D41DB00201}" dt="2023-04-22T18:50:13.382" v="2569" actId="26606"/>
          <ac:picMkLst>
            <pc:docMk/>
            <pc:sldMk cId="3496594148" sldId="289"/>
            <ac:picMk id="6162" creationId="{496E589A-8A42-A2EC-12B6-8A1EE9334411}"/>
          </ac:picMkLst>
        </pc:picChg>
        <pc:picChg chg="add del">
          <ac:chgData name="Jason Helmick" userId="4d62dfd8-4666-4b3a-86fb-ee321fffbfda" providerId="ADAL" clId="{70ED86F5-3246-B94B-98C6-51D41DB00201}" dt="2023-04-22T18:50:26.858" v="2571" actId="26606"/>
          <ac:picMkLst>
            <pc:docMk/>
            <pc:sldMk cId="3496594148" sldId="289"/>
            <ac:picMk id="6174" creationId="{04568BED-B2E8-9E96-12BA-F4CA52229828}"/>
          </ac:picMkLst>
        </pc:picChg>
        <pc:picChg chg="add del mod">
          <ac:chgData name="Jason Helmick" userId="4d62dfd8-4666-4b3a-86fb-ee321fffbfda" providerId="ADAL" clId="{70ED86F5-3246-B94B-98C6-51D41DB00201}" dt="2023-04-22T19:39:21.726" v="3898" actId="478"/>
          <ac:picMkLst>
            <pc:docMk/>
            <pc:sldMk cId="3496594148" sldId="289"/>
            <ac:picMk id="6177" creationId="{1F37845B-42BF-5993-D4D6-000217247A94}"/>
          </ac:picMkLst>
        </pc:picChg>
      </pc:sldChg>
      <pc:sldChg chg="modSp del mod modShow">
        <pc:chgData name="Jason Helmick" userId="4d62dfd8-4666-4b3a-86fb-ee321fffbfda" providerId="ADAL" clId="{70ED86F5-3246-B94B-98C6-51D41DB00201}" dt="2023-04-22T19:29:00.587" v="3893" actId="2696"/>
        <pc:sldMkLst>
          <pc:docMk/>
          <pc:sldMk cId="305503430" sldId="290"/>
        </pc:sldMkLst>
        <pc:spChg chg="mod">
          <ac:chgData name="Jason Helmick" userId="4d62dfd8-4666-4b3a-86fb-ee321fffbfda" providerId="ADAL" clId="{70ED86F5-3246-B94B-98C6-51D41DB00201}" dt="2023-04-22T18:25:47.930" v="2502" actId="1076"/>
          <ac:spMkLst>
            <pc:docMk/>
            <pc:sldMk cId="305503430" sldId="290"/>
            <ac:spMk id="3" creationId="{4A16EEEC-A2C7-0E1C-E0D8-0B93EB4BBE97}"/>
          </ac:spMkLst>
        </pc:spChg>
        <pc:spChg chg="mod">
          <ac:chgData name="Jason Helmick" userId="4d62dfd8-4666-4b3a-86fb-ee321fffbfda" providerId="ADAL" clId="{70ED86F5-3246-B94B-98C6-51D41DB00201}" dt="2023-04-22T18:25:42.281" v="2501" actId="1076"/>
          <ac:spMkLst>
            <pc:docMk/>
            <pc:sldMk cId="305503430" sldId="290"/>
            <ac:spMk id="8" creationId="{481EA9B3-14CA-0279-0C79-1E10062BC56D}"/>
          </ac:spMkLst>
        </pc:spChg>
        <pc:spChg chg="mod">
          <ac:chgData name="Jason Helmick" userId="4d62dfd8-4666-4b3a-86fb-ee321fffbfda" providerId="ADAL" clId="{70ED86F5-3246-B94B-98C6-51D41DB00201}" dt="2023-04-22T18:28:01.693" v="2515" actId="1076"/>
          <ac:spMkLst>
            <pc:docMk/>
            <pc:sldMk cId="305503430" sldId="290"/>
            <ac:spMk id="11" creationId="{0DC68317-FD69-CE52-571D-61CC877F306D}"/>
          </ac:spMkLst>
        </pc:spChg>
        <pc:spChg chg="mod">
          <ac:chgData name="Jason Helmick" userId="4d62dfd8-4666-4b3a-86fb-ee321fffbfda" providerId="ADAL" clId="{70ED86F5-3246-B94B-98C6-51D41DB00201}" dt="2023-04-22T18:28:05.067" v="2516" actId="1076"/>
          <ac:spMkLst>
            <pc:docMk/>
            <pc:sldMk cId="305503430" sldId="290"/>
            <ac:spMk id="12" creationId="{FB887613-649D-EDCF-EAE2-0946E5249F35}"/>
          </ac:spMkLst>
        </pc:spChg>
        <pc:cxnChg chg="mod">
          <ac:chgData name="Jason Helmick" userId="4d62dfd8-4666-4b3a-86fb-ee321fffbfda" providerId="ADAL" clId="{70ED86F5-3246-B94B-98C6-51D41DB00201}" dt="2023-04-22T18:25:42.281" v="2501" actId="1076"/>
          <ac:cxnSpMkLst>
            <pc:docMk/>
            <pc:sldMk cId="305503430" sldId="290"/>
            <ac:cxnSpMk id="47" creationId="{900B45D1-B63A-A376-AAB4-DAF5DE762011}"/>
          </ac:cxnSpMkLst>
        </pc:cxnChg>
        <pc:cxnChg chg="mod">
          <ac:chgData name="Jason Helmick" userId="4d62dfd8-4666-4b3a-86fb-ee321fffbfda" providerId="ADAL" clId="{70ED86F5-3246-B94B-98C6-51D41DB00201}" dt="2023-04-22T18:28:01.693" v="2515" actId="1076"/>
          <ac:cxnSpMkLst>
            <pc:docMk/>
            <pc:sldMk cId="305503430" sldId="290"/>
            <ac:cxnSpMk id="53" creationId="{7A68BFC6-2BF2-CD6E-FF4C-F61D66D24C7C}"/>
          </ac:cxnSpMkLst>
        </pc:cxnChg>
        <pc:cxnChg chg="mod">
          <ac:chgData name="Jason Helmick" userId="4d62dfd8-4666-4b3a-86fb-ee321fffbfda" providerId="ADAL" clId="{70ED86F5-3246-B94B-98C6-51D41DB00201}" dt="2023-04-22T18:28:05.067" v="2516" actId="1076"/>
          <ac:cxnSpMkLst>
            <pc:docMk/>
            <pc:sldMk cId="305503430" sldId="290"/>
            <ac:cxnSpMk id="55" creationId="{33807C4C-C73A-779C-BDB3-5E6663977475}"/>
          </ac:cxnSpMkLst>
        </pc:cxnChg>
      </pc:sldChg>
      <pc:sldChg chg="addSp delSp modSp new mod setBg modAnim">
        <pc:chgData name="Jason Helmick" userId="4d62dfd8-4666-4b3a-86fb-ee321fffbfda" providerId="ADAL" clId="{70ED86F5-3246-B94B-98C6-51D41DB00201}" dt="2023-04-22T18:58:51.028" v="2628" actId="14100"/>
        <pc:sldMkLst>
          <pc:docMk/>
          <pc:sldMk cId="635026201" sldId="291"/>
        </pc:sldMkLst>
        <pc:spChg chg="mod">
          <ac:chgData name="Jason Helmick" userId="4d62dfd8-4666-4b3a-86fb-ee321fffbfda" providerId="ADAL" clId="{70ED86F5-3246-B94B-98C6-51D41DB00201}" dt="2023-04-22T17:01:41.813" v="2253" actId="20577"/>
          <ac:spMkLst>
            <pc:docMk/>
            <pc:sldMk cId="635026201" sldId="291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7:12:58.674" v="2291" actId="255"/>
          <ac:spMkLst>
            <pc:docMk/>
            <pc:sldMk cId="635026201" sldId="291"/>
            <ac:spMk id="3" creationId="{BCCD9E85-E5AE-9085-D934-3F3961D39CB6}"/>
          </ac:spMkLst>
        </pc:spChg>
        <pc:spChg chg="add del">
          <ac:chgData name="Jason Helmick" userId="4d62dfd8-4666-4b3a-86fb-ee321fffbfda" providerId="ADAL" clId="{70ED86F5-3246-B94B-98C6-51D41DB00201}" dt="2023-04-22T16:58:30.829" v="2234" actId="22"/>
          <ac:spMkLst>
            <pc:docMk/>
            <pc:sldMk cId="635026201" sldId="291"/>
            <ac:spMk id="5" creationId="{DB3D2F81-B849-D3FA-0E2C-4D7B9A07FD3D}"/>
          </ac:spMkLst>
        </pc:spChg>
        <pc:spChg chg="add del mod">
          <ac:chgData name="Jason Helmick" userId="4d62dfd8-4666-4b3a-86fb-ee321fffbfda" providerId="ADAL" clId="{70ED86F5-3246-B94B-98C6-51D41DB00201}" dt="2023-04-22T17:11:14.681" v="2284" actId="478"/>
          <ac:spMkLst>
            <pc:docMk/>
            <pc:sldMk cId="635026201" sldId="291"/>
            <ac:spMk id="7" creationId="{3AFD9C41-5747-DF29-F6EB-868B34FDFF4F}"/>
          </ac:spMkLst>
        </pc:spChg>
        <pc:spChg chg="add">
          <ac:chgData name="Jason Helmick" userId="4d62dfd8-4666-4b3a-86fb-ee321fffbfda" providerId="ADAL" clId="{70ED86F5-3246-B94B-98C6-51D41DB00201}" dt="2023-04-22T16:59:17.357" v="2236" actId="26606"/>
          <ac:spMkLst>
            <pc:docMk/>
            <pc:sldMk cId="635026201" sldId="291"/>
            <ac:spMk id="11" creationId="{45D37F4E-DDB4-456B-97E0-9937730A039F}"/>
          </ac:spMkLst>
        </pc:spChg>
        <pc:spChg chg="add">
          <ac:chgData name="Jason Helmick" userId="4d62dfd8-4666-4b3a-86fb-ee321fffbfda" providerId="ADAL" clId="{70ED86F5-3246-B94B-98C6-51D41DB00201}" dt="2023-04-22T16:59:17.357" v="2236" actId="26606"/>
          <ac:spMkLst>
            <pc:docMk/>
            <pc:sldMk cId="635026201" sldId="291"/>
            <ac:spMk id="13" creationId="{B2DD41CD-8F47-4F56-AD12-4E2FF7696987}"/>
          </ac:spMkLst>
        </pc:spChg>
        <pc:spChg chg="add mod">
          <ac:chgData name="Jason Helmick" userId="4d62dfd8-4666-4b3a-86fb-ee321fffbfda" providerId="ADAL" clId="{70ED86F5-3246-B94B-98C6-51D41DB00201}" dt="2023-04-22T18:58:51.028" v="2628" actId="14100"/>
          <ac:spMkLst>
            <pc:docMk/>
            <pc:sldMk cId="635026201" sldId="291"/>
            <ac:spMk id="15" creationId="{3E19E142-00E4-D414-0551-AD057036FCDC}"/>
          </ac:spMkLst>
        </pc:spChg>
        <pc:grpChg chg="add">
          <ac:chgData name="Jason Helmick" userId="4d62dfd8-4666-4b3a-86fb-ee321fffbfda" providerId="ADAL" clId="{70ED86F5-3246-B94B-98C6-51D41DB00201}" dt="2023-04-22T17:17:27.567" v="2305" actId="164"/>
          <ac:grpSpMkLst>
            <pc:docMk/>
            <pc:sldMk cId="635026201" sldId="291"/>
            <ac:grpSpMk id="14" creationId="{04BDB34E-BE57-9AA6-9DAC-A0F23FEF1CD1}"/>
          </ac:grpSpMkLst>
        </pc:grpChg>
        <pc:picChg chg="add mod">
          <ac:chgData name="Jason Helmick" userId="4d62dfd8-4666-4b3a-86fb-ee321fffbfda" providerId="ADAL" clId="{70ED86F5-3246-B94B-98C6-51D41DB00201}" dt="2023-04-22T17:04:05.198" v="2263" actId="1076"/>
          <ac:picMkLst>
            <pc:docMk/>
            <pc:sldMk cId="635026201" sldId="291"/>
            <ac:picMk id="6" creationId="{7CA07998-767E-C761-76AC-DB6CE081ABC0}"/>
          </ac:picMkLst>
        </pc:picChg>
        <pc:picChg chg="add mod">
          <ac:chgData name="Jason Helmick" userId="4d62dfd8-4666-4b3a-86fb-ee321fffbfda" providerId="ADAL" clId="{70ED86F5-3246-B94B-98C6-51D41DB00201}" dt="2023-04-22T17:17:20.251" v="2304" actId="1076"/>
          <ac:picMkLst>
            <pc:docMk/>
            <pc:sldMk cId="635026201" sldId="291"/>
            <ac:picMk id="8" creationId="{353DC489-4621-C3E7-A72A-5B21757AD30B}"/>
          </ac:picMkLst>
        </pc:picChg>
        <pc:picChg chg="add mod">
          <ac:chgData name="Jason Helmick" userId="4d62dfd8-4666-4b3a-86fb-ee321fffbfda" providerId="ADAL" clId="{70ED86F5-3246-B94B-98C6-51D41DB00201}" dt="2023-04-22T17:17:01.042" v="2300" actId="1076"/>
          <ac:picMkLst>
            <pc:docMk/>
            <pc:sldMk cId="635026201" sldId="291"/>
            <ac:picMk id="9" creationId="{8A0A8E72-B3AF-0B81-D225-E82800134144}"/>
          </ac:picMkLst>
        </pc:picChg>
        <pc:picChg chg="add mod">
          <ac:chgData name="Jason Helmick" userId="4d62dfd8-4666-4b3a-86fb-ee321fffbfda" providerId="ADAL" clId="{70ED86F5-3246-B94B-98C6-51D41DB00201}" dt="2023-04-22T17:16:52.312" v="2297" actId="14100"/>
          <ac:picMkLst>
            <pc:docMk/>
            <pc:sldMk cId="635026201" sldId="291"/>
            <ac:picMk id="12" creationId="{F83F1CF1-1AD0-80A2-1C9C-832A34E2A399}"/>
          </ac:picMkLst>
        </pc:picChg>
      </pc:sldChg>
      <pc:sldChg chg="addSp delSp modSp add mod setBg delAnim modAnim setClrOvrMap delDesignElem">
        <pc:chgData name="Jason Helmick" userId="4d62dfd8-4666-4b3a-86fb-ee321fffbfda" providerId="ADAL" clId="{70ED86F5-3246-B94B-98C6-51D41DB00201}" dt="2023-04-22T18:58:56.204" v="2629"/>
        <pc:sldMkLst>
          <pc:docMk/>
          <pc:sldMk cId="2305878193" sldId="292"/>
        </pc:sldMkLst>
        <pc:spChg chg="mod">
          <ac:chgData name="Jason Helmick" userId="4d62dfd8-4666-4b3a-86fb-ee321fffbfda" providerId="ADAL" clId="{70ED86F5-3246-B94B-98C6-51D41DB00201}" dt="2023-04-22T17:46:10.691" v="2396" actId="1076"/>
          <ac:spMkLst>
            <pc:docMk/>
            <pc:sldMk cId="2305878193" sldId="292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8:17:47.006" v="2483" actId="20577"/>
          <ac:spMkLst>
            <pc:docMk/>
            <pc:sldMk cId="2305878193" sldId="292"/>
            <ac:spMk id="3" creationId="{BCCD9E85-E5AE-9085-D934-3F3961D39CB6}"/>
          </ac:spMkLst>
        </pc:spChg>
        <pc:spChg chg="add del">
          <ac:chgData name="Jason Helmick" userId="4d62dfd8-4666-4b3a-86fb-ee321fffbfda" providerId="ADAL" clId="{70ED86F5-3246-B94B-98C6-51D41DB00201}" dt="2023-04-22T17:22:58.783" v="2321" actId="26606"/>
          <ac:spMkLst>
            <pc:docMk/>
            <pc:sldMk cId="2305878193" sldId="292"/>
            <ac:spMk id="8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22:58.783" v="2321" actId="26606"/>
          <ac:spMkLst>
            <pc:docMk/>
            <pc:sldMk cId="2305878193" sldId="292"/>
            <ac:spMk id="9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7:24:03.150" v="2328" actId="22"/>
          <ac:spMkLst>
            <pc:docMk/>
            <pc:sldMk cId="2305878193" sldId="292"/>
            <ac:spMk id="10" creationId="{F6F739A1-ED6C-0BDF-0F39-C660ABC367FF}"/>
          </ac:spMkLst>
        </pc:spChg>
        <pc:spChg chg="del">
          <ac:chgData name="Jason Helmick" userId="4d62dfd8-4666-4b3a-86fb-ee321fffbfda" providerId="ADAL" clId="{70ED86F5-3246-B94B-98C6-51D41DB00201}" dt="2023-04-22T17:19:03.494" v="2308"/>
          <ac:spMkLst>
            <pc:docMk/>
            <pc:sldMk cId="2305878193" sldId="292"/>
            <ac:spMk id="11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22:50.183" v="2318" actId="26606"/>
          <ac:spMkLst>
            <pc:docMk/>
            <pc:sldMk cId="2305878193" sldId="292"/>
            <ac:spMk id="12" creationId="{F13C74B1-5B17-4795-BED0-7140497B445A}"/>
          </ac:spMkLst>
        </pc:spChg>
        <pc:spChg chg="del">
          <ac:chgData name="Jason Helmick" userId="4d62dfd8-4666-4b3a-86fb-ee321fffbfda" providerId="ADAL" clId="{70ED86F5-3246-B94B-98C6-51D41DB00201}" dt="2023-04-22T17:19:03.494" v="2308"/>
          <ac:spMkLst>
            <pc:docMk/>
            <pc:sldMk cId="2305878193" sldId="292"/>
            <ac:spMk id="13" creationId="{B2DD41CD-8F47-4F56-AD12-4E2FF7696987}"/>
          </ac:spMkLst>
        </pc:spChg>
        <pc:spChg chg="add mod">
          <ac:chgData name="Jason Helmick" userId="4d62dfd8-4666-4b3a-86fb-ee321fffbfda" providerId="ADAL" clId="{70ED86F5-3246-B94B-98C6-51D41DB00201}" dt="2023-04-22T18:58:56.204" v="2629"/>
          <ac:spMkLst>
            <pc:docMk/>
            <pc:sldMk cId="2305878193" sldId="292"/>
            <ac:spMk id="15" creationId="{88DDEBE7-A355-D204-76E4-8885075F115D}"/>
          </ac:spMkLst>
        </pc:spChg>
        <pc:spChg chg="add del">
          <ac:chgData name="Jason Helmick" userId="4d62dfd8-4666-4b3a-86fb-ee321fffbfda" providerId="ADAL" clId="{70ED86F5-3246-B94B-98C6-51D41DB00201}" dt="2023-04-22T17:22:50.183" v="2318" actId="26606"/>
          <ac:spMkLst>
            <pc:docMk/>
            <pc:sldMk cId="2305878193" sldId="292"/>
            <ac:spMk id="16" creationId="{D4974D33-8DC5-464E-8C6D-BE58F0669C17}"/>
          </ac:spMkLst>
        </pc:spChg>
        <pc:spChg chg="add del">
          <ac:chgData name="Jason Helmick" userId="4d62dfd8-4666-4b3a-86fb-ee321fffbfda" providerId="ADAL" clId="{70ED86F5-3246-B94B-98C6-51D41DB00201}" dt="2023-04-22T17:22:58.780" v="2320" actId="26606"/>
          <ac:spMkLst>
            <pc:docMk/>
            <pc:sldMk cId="2305878193" sldId="292"/>
            <ac:spMk id="18" creationId="{55D4142C-5077-457F-A6AD-3FECFDB39685}"/>
          </ac:spMkLst>
        </pc:spChg>
        <pc:spChg chg="add del">
          <ac:chgData name="Jason Helmick" userId="4d62dfd8-4666-4b3a-86fb-ee321fffbfda" providerId="ADAL" clId="{70ED86F5-3246-B94B-98C6-51D41DB00201}" dt="2023-04-22T17:22:58.780" v="2320" actId="26606"/>
          <ac:spMkLst>
            <pc:docMk/>
            <pc:sldMk cId="2305878193" sldId="292"/>
            <ac:spMk id="19" creationId="{9AA72BD9-2C5A-4EDC-931F-5AA08EACA0F3}"/>
          </ac:spMkLst>
        </pc:spChg>
        <pc:spChg chg="add del">
          <ac:chgData name="Jason Helmick" userId="4d62dfd8-4666-4b3a-86fb-ee321fffbfda" providerId="ADAL" clId="{70ED86F5-3246-B94B-98C6-51D41DB00201}" dt="2023-04-22T17:22:58.780" v="2320" actId="26606"/>
          <ac:spMkLst>
            <pc:docMk/>
            <pc:sldMk cId="2305878193" sldId="292"/>
            <ac:spMk id="20" creationId="{7A5F0580-5EE9-419F-96EE-B6529EF6E7D0}"/>
          </ac:spMkLst>
        </pc:spChg>
        <pc:spChg chg="add del">
          <ac:chgData name="Jason Helmick" userId="4d62dfd8-4666-4b3a-86fb-ee321fffbfda" providerId="ADAL" clId="{70ED86F5-3246-B94B-98C6-51D41DB00201}" dt="2023-04-22T17:22:58.780" v="2320" actId="26606"/>
          <ac:spMkLst>
            <pc:docMk/>
            <pc:sldMk cId="2305878193" sldId="292"/>
            <ac:spMk id="21" creationId="{DD3981AC-7B61-4947-BCF3-F7AA7FA385B9}"/>
          </ac:spMkLst>
        </pc:spChg>
        <pc:spChg chg="add del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23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24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7:43:51.252" v="2384" actId="26606"/>
          <ac:spMkLst>
            <pc:docMk/>
            <pc:sldMk cId="2305878193" sldId="292"/>
            <ac:spMk id="1031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43:51.252" v="2384" actId="26606"/>
          <ac:spMkLst>
            <pc:docMk/>
            <pc:sldMk cId="2305878193" sldId="292"/>
            <ac:spMk id="1033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7:44:14.899" v="2386" actId="26606"/>
          <ac:spMkLst>
            <pc:docMk/>
            <pc:sldMk cId="2305878193" sldId="292"/>
            <ac:spMk id="1035" creationId="{55D4142C-5077-457F-A6AD-3FECFDB39685}"/>
          </ac:spMkLst>
        </pc:spChg>
        <pc:spChg chg="add del">
          <ac:chgData name="Jason Helmick" userId="4d62dfd8-4666-4b3a-86fb-ee321fffbfda" providerId="ADAL" clId="{70ED86F5-3246-B94B-98C6-51D41DB00201}" dt="2023-04-22T17:44:14.899" v="2386" actId="26606"/>
          <ac:spMkLst>
            <pc:docMk/>
            <pc:sldMk cId="2305878193" sldId="292"/>
            <ac:spMk id="1036" creationId="{8FC9BE17-9A7B-462D-AE50-3D8777387304}"/>
          </ac:spMkLst>
        </pc:spChg>
        <pc:spChg chg="add del">
          <ac:chgData name="Jason Helmick" userId="4d62dfd8-4666-4b3a-86fb-ee321fffbfda" providerId="ADAL" clId="{70ED86F5-3246-B94B-98C6-51D41DB00201}" dt="2023-04-22T17:44:14.899" v="2386" actId="26606"/>
          <ac:spMkLst>
            <pc:docMk/>
            <pc:sldMk cId="2305878193" sldId="292"/>
            <ac:spMk id="1037" creationId="{7A5F0580-5EE9-419F-96EE-B6529EF6E7D0}"/>
          </ac:spMkLst>
        </pc:spChg>
        <pc:spChg chg="add del">
          <ac:chgData name="Jason Helmick" userId="4d62dfd8-4666-4b3a-86fb-ee321fffbfda" providerId="ADAL" clId="{70ED86F5-3246-B94B-98C6-51D41DB00201}" dt="2023-04-22T17:44:14.899" v="2386" actId="26606"/>
          <ac:spMkLst>
            <pc:docMk/>
            <pc:sldMk cId="2305878193" sldId="292"/>
            <ac:spMk id="1038" creationId="{3EBE8569-6AEC-4B8C-8D53-2DE337CDBA65}"/>
          </ac:spMkLst>
        </pc:spChg>
        <pc:spChg chg="add del">
          <ac:chgData name="Jason Helmick" userId="4d62dfd8-4666-4b3a-86fb-ee321fffbfda" providerId="ADAL" clId="{70ED86F5-3246-B94B-98C6-51D41DB00201}" dt="2023-04-22T17:44:16.841" v="2388" actId="26606"/>
          <ac:spMkLst>
            <pc:docMk/>
            <pc:sldMk cId="2305878193" sldId="292"/>
            <ac:spMk id="1040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44:16.841" v="2388" actId="26606"/>
          <ac:spMkLst>
            <pc:docMk/>
            <pc:sldMk cId="2305878193" sldId="292"/>
            <ac:spMk id="1041" creationId="{B2DD41CD-8F47-4F56-AD12-4E2FF7696987}"/>
          </ac:spMkLst>
        </pc:spChg>
        <pc:spChg chg="add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1043" creationId="{8FC9BE17-9A7B-462D-AE50-3D8777387304}"/>
          </ac:spMkLst>
        </pc:spChg>
        <pc:spChg chg="add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1044" creationId="{3EBE8569-6AEC-4B8C-8D53-2DE337CDBA65}"/>
          </ac:spMkLst>
        </pc:spChg>
        <pc:spChg chg="add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1045" creationId="{55D4142C-5077-457F-A6AD-3FECFDB39685}"/>
          </ac:spMkLst>
        </pc:spChg>
        <pc:spChg chg="add">
          <ac:chgData name="Jason Helmick" userId="4d62dfd8-4666-4b3a-86fb-ee321fffbfda" providerId="ADAL" clId="{70ED86F5-3246-B94B-98C6-51D41DB00201}" dt="2023-04-22T17:44:16.845" v="2389" actId="26606"/>
          <ac:spMkLst>
            <pc:docMk/>
            <pc:sldMk cId="2305878193" sldId="292"/>
            <ac:spMk id="1046" creationId="{7A5F0580-5EE9-419F-96EE-B6529EF6E7D0}"/>
          </ac:spMkLst>
        </pc:spChg>
        <pc:grpChg chg="del">
          <ac:chgData name="Jason Helmick" userId="4d62dfd8-4666-4b3a-86fb-ee321fffbfda" providerId="ADAL" clId="{70ED86F5-3246-B94B-98C6-51D41DB00201}" dt="2023-04-22T17:20:24.168" v="2310" actId="478"/>
          <ac:grpSpMkLst>
            <pc:docMk/>
            <pc:sldMk cId="2305878193" sldId="292"/>
            <ac:grpSpMk id="14" creationId="{04BDB34E-BE57-9AA6-9DAC-A0F23FEF1CD1}"/>
          </ac:grpSpMkLst>
        </pc:grpChg>
        <pc:picChg chg="add del mod ord">
          <ac:chgData name="Jason Helmick" userId="4d62dfd8-4666-4b3a-86fb-ee321fffbfda" providerId="ADAL" clId="{70ED86F5-3246-B94B-98C6-51D41DB00201}" dt="2023-04-22T17:41:41.032" v="2379" actId="478"/>
          <ac:picMkLst>
            <pc:docMk/>
            <pc:sldMk cId="2305878193" sldId="292"/>
            <ac:picMk id="5" creationId="{44DBEB54-97D9-BA30-2C28-AEA9C255DE1A}"/>
          </ac:picMkLst>
        </pc:picChg>
        <pc:picChg chg="del">
          <ac:chgData name="Jason Helmick" userId="4d62dfd8-4666-4b3a-86fb-ee321fffbfda" providerId="ADAL" clId="{70ED86F5-3246-B94B-98C6-51D41DB00201}" dt="2023-04-22T17:22:32.679" v="2312" actId="478"/>
          <ac:picMkLst>
            <pc:docMk/>
            <pc:sldMk cId="2305878193" sldId="292"/>
            <ac:picMk id="6" creationId="{7CA07998-767E-C761-76AC-DB6CE081ABC0}"/>
          </ac:picMkLst>
        </pc:picChg>
        <pc:picChg chg="add mod ord">
          <ac:chgData name="Jason Helmick" userId="4d62dfd8-4666-4b3a-86fb-ee321fffbfda" providerId="ADAL" clId="{70ED86F5-3246-B94B-98C6-51D41DB00201}" dt="2023-04-22T17:44:16.845" v="2389" actId="26606"/>
          <ac:picMkLst>
            <pc:docMk/>
            <pc:sldMk cId="2305878193" sldId="292"/>
            <ac:picMk id="1026" creationId="{B7135308-CF39-2209-A668-A43F416E8846}"/>
          </ac:picMkLst>
        </pc:picChg>
      </pc:sldChg>
      <pc:sldChg chg="addSp delSp modSp add mod setBg delAnim modAnim delDesignElem">
        <pc:chgData name="Jason Helmick" userId="4d62dfd8-4666-4b3a-86fb-ee321fffbfda" providerId="ADAL" clId="{70ED86F5-3246-B94B-98C6-51D41DB00201}" dt="2023-04-22T18:58:58.005" v="2630"/>
        <pc:sldMkLst>
          <pc:docMk/>
          <pc:sldMk cId="51314848" sldId="293"/>
        </pc:sldMkLst>
        <pc:spChg chg="mod">
          <ac:chgData name="Jason Helmick" userId="4d62dfd8-4666-4b3a-86fb-ee321fffbfda" providerId="ADAL" clId="{70ED86F5-3246-B94B-98C6-51D41DB00201}" dt="2023-04-22T18:03:42.225" v="2449" actId="255"/>
          <ac:spMkLst>
            <pc:docMk/>
            <pc:sldMk cId="51314848" sldId="293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8:03:51.782" v="2451" actId="14100"/>
          <ac:spMkLst>
            <pc:docMk/>
            <pc:sldMk cId="51314848" sldId="293"/>
            <ac:spMk id="3" creationId="{BCCD9E85-E5AE-9085-D934-3F3961D39CB6}"/>
          </ac:spMkLst>
        </pc:spChg>
        <pc:spChg chg="add mod">
          <ac:chgData name="Jason Helmick" userId="4d62dfd8-4666-4b3a-86fb-ee321fffbfda" providerId="ADAL" clId="{70ED86F5-3246-B94B-98C6-51D41DB00201}" dt="2023-04-22T18:58:58.005" v="2630"/>
          <ac:spMkLst>
            <pc:docMk/>
            <pc:sldMk cId="51314848" sldId="293"/>
            <ac:spMk id="7" creationId="{4D708C9F-4032-6493-C806-EE663171D161}"/>
          </ac:spMkLst>
        </pc:spChg>
        <pc:spChg chg="add del">
          <ac:chgData name="Jason Helmick" userId="4d62dfd8-4666-4b3a-86fb-ee321fffbfda" providerId="ADAL" clId="{70ED86F5-3246-B94B-98C6-51D41DB00201}" dt="2023-04-22T18:03:13.065" v="2448" actId="26606"/>
          <ac:spMkLst>
            <pc:docMk/>
            <pc:sldMk cId="51314848" sldId="293"/>
            <ac:spMk id="11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8:03:13.065" v="2448" actId="26606"/>
          <ac:spMkLst>
            <pc:docMk/>
            <pc:sldMk cId="51314848" sldId="293"/>
            <ac:spMk id="13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8:03:13.061" v="2447" actId="26606"/>
          <ac:spMkLst>
            <pc:docMk/>
            <pc:sldMk cId="51314848" sldId="293"/>
            <ac:spMk id="19" creationId="{04812C46-200A-4DEB-A05E-3ED6C68C2387}"/>
          </ac:spMkLst>
        </pc:spChg>
        <pc:spChg chg="add del">
          <ac:chgData name="Jason Helmick" userId="4d62dfd8-4666-4b3a-86fb-ee321fffbfda" providerId="ADAL" clId="{70ED86F5-3246-B94B-98C6-51D41DB00201}" dt="2023-04-22T18:03:13.061" v="2447" actId="26606"/>
          <ac:spMkLst>
            <pc:docMk/>
            <pc:sldMk cId="51314848" sldId="293"/>
            <ac:spMk id="21" creationId="{D1EA859B-E555-4109-94F3-6700E046E008}"/>
          </ac:spMkLst>
        </pc:spChg>
        <pc:spChg chg="del">
          <ac:chgData name="Jason Helmick" userId="4d62dfd8-4666-4b3a-86fb-ee321fffbfda" providerId="ADAL" clId="{70ED86F5-3246-B94B-98C6-51D41DB00201}" dt="2023-04-22T17:24:09.229" v="2330"/>
          <ac:spMkLst>
            <pc:docMk/>
            <pc:sldMk cId="51314848" sldId="293"/>
            <ac:spMk id="23" creationId="{45D37F4E-DDB4-456B-97E0-9937730A039F}"/>
          </ac:spMkLst>
        </pc:spChg>
        <pc:spChg chg="del">
          <ac:chgData name="Jason Helmick" userId="4d62dfd8-4666-4b3a-86fb-ee321fffbfda" providerId="ADAL" clId="{70ED86F5-3246-B94B-98C6-51D41DB00201}" dt="2023-04-22T17:24:09.229" v="2330"/>
          <ac:spMkLst>
            <pc:docMk/>
            <pc:sldMk cId="51314848" sldId="293"/>
            <ac:spMk id="24" creationId="{B2DD41CD-8F47-4F56-AD12-4E2FF7696987}"/>
          </ac:spMkLst>
        </pc:spChg>
        <pc:spChg chg="add">
          <ac:chgData name="Jason Helmick" userId="4d62dfd8-4666-4b3a-86fb-ee321fffbfda" providerId="ADAL" clId="{70ED86F5-3246-B94B-98C6-51D41DB00201}" dt="2023-04-22T18:03:13.065" v="2448" actId="26606"/>
          <ac:spMkLst>
            <pc:docMk/>
            <pc:sldMk cId="51314848" sldId="293"/>
            <ac:spMk id="25" creationId="{80DF40B2-80F7-4E71-B46C-284163F3654A}"/>
          </ac:spMkLst>
        </pc:spChg>
        <pc:picChg chg="del">
          <ac:chgData name="Jason Helmick" userId="4d62dfd8-4666-4b3a-86fb-ee321fffbfda" providerId="ADAL" clId="{70ED86F5-3246-B94B-98C6-51D41DB00201}" dt="2023-04-22T17:24:49.739" v="2333" actId="478"/>
          <ac:picMkLst>
            <pc:docMk/>
            <pc:sldMk cId="51314848" sldId="293"/>
            <ac:picMk id="5" creationId="{44DBEB54-97D9-BA30-2C28-AEA9C255DE1A}"/>
          </ac:picMkLst>
        </pc:picChg>
        <pc:picChg chg="add del mod">
          <ac:chgData name="Jason Helmick" userId="4d62dfd8-4666-4b3a-86fb-ee321fffbfda" providerId="ADAL" clId="{70ED86F5-3246-B94B-98C6-51D41DB00201}" dt="2023-04-22T18:02:27.428" v="2443" actId="478"/>
          <ac:picMkLst>
            <pc:docMk/>
            <pc:sldMk cId="51314848" sldId="293"/>
            <ac:picMk id="6" creationId="{6EB9C81A-2E0D-EABD-B8C5-F294CFD8EF32}"/>
          </ac:picMkLst>
        </pc:picChg>
        <pc:picChg chg="add del">
          <ac:chgData name="Jason Helmick" userId="4d62dfd8-4666-4b3a-86fb-ee321fffbfda" providerId="ADAL" clId="{70ED86F5-3246-B94B-98C6-51D41DB00201}" dt="2023-04-22T18:03:13.061" v="2447" actId="26606"/>
          <ac:picMkLst>
            <pc:docMk/>
            <pc:sldMk cId="51314848" sldId="293"/>
            <ac:picMk id="15" creationId="{9E0F2875-FABE-BC13-85CA-F66884159145}"/>
          </ac:picMkLst>
        </pc:picChg>
        <pc:picChg chg="add">
          <ac:chgData name="Jason Helmick" userId="4d62dfd8-4666-4b3a-86fb-ee321fffbfda" providerId="ADAL" clId="{70ED86F5-3246-B94B-98C6-51D41DB00201}" dt="2023-04-22T18:03:13.065" v="2448" actId="26606"/>
          <ac:picMkLst>
            <pc:docMk/>
            <pc:sldMk cId="51314848" sldId="293"/>
            <ac:picMk id="26" creationId="{B72DB3E1-6A3E-8A6F-41E7-ADA30EF41F7C}"/>
          </ac:picMkLst>
        </pc:picChg>
        <pc:picChg chg="add del">
          <ac:chgData name="Jason Helmick" userId="4d62dfd8-4666-4b3a-86fb-ee321fffbfda" providerId="ADAL" clId="{70ED86F5-3246-B94B-98C6-51D41DB00201}" dt="2023-04-22T18:02:58.541" v="2445" actId="478"/>
          <ac:picMkLst>
            <pc:docMk/>
            <pc:sldMk cId="51314848" sldId="293"/>
            <ac:picMk id="4098" creationId="{6128F335-E80B-D7B0-6F75-2DB7CD9DCEB8}"/>
          </ac:picMkLst>
        </pc:picChg>
      </pc:sldChg>
      <pc:sldChg chg="addSp delSp modSp add mod setBg modAnim delDesignElem">
        <pc:chgData name="Jason Helmick" userId="4d62dfd8-4666-4b3a-86fb-ee321fffbfda" providerId="ADAL" clId="{70ED86F5-3246-B94B-98C6-51D41DB00201}" dt="2023-04-22T18:59:03.181" v="2632"/>
        <pc:sldMkLst>
          <pc:docMk/>
          <pc:sldMk cId="2989669728" sldId="294"/>
        </pc:sldMkLst>
        <pc:spChg chg="mod">
          <ac:chgData name="Jason Helmick" userId="4d62dfd8-4666-4b3a-86fb-ee321fffbfda" providerId="ADAL" clId="{70ED86F5-3246-B94B-98C6-51D41DB00201}" dt="2023-04-22T18:18:39.712" v="2487" actId="20577"/>
          <ac:spMkLst>
            <pc:docMk/>
            <pc:sldMk cId="2989669728" sldId="294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7:47:40.101" v="2410" actId="962"/>
          <ac:spMkLst>
            <pc:docMk/>
            <pc:sldMk cId="2989669728" sldId="294"/>
            <ac:spMk id="3" creationId="{BCCD9E85-E5AE-9085-D934-3F3961D39CB6}"/>
          </ac:spMkLst>
        </pc:spChg>
        <pc:spChg chg="add mod">
          <ac:chgData name="Jason Helmick" userId="4d62dfd8-4666-4b3a-86fb-ee321fffbfda" providerId="ADAL" clId="{70ED86F5-3246-B94B-98C6-51D41DB00201}" dt="2023-04-22T18:59:03.181" v="2632"/>
          <ac:spMkLst>
            <pc:docMk/>
            <pc:sldMk cId="2989669728" sldId="294"/>
            <ac:spMk id="4" creationId="{0D28FFA9-0EAB-0AAE-6661-1BB8D52F8D81}"/>
          </ac:spMkLst>
        </pc:spChg>
        <pc:spChg chg="del">
          <ac:chgData name="Jason Helmick" userId="4d62dfd8-4666-4b3a-86fb-ee321fffbfda" providerId="ADAL" clId="{70ED86F5-3246-B94B-98C6-51D41DB00201}" dt="2023-04-22T17:28:11.345" v="2340"/>
          <ac:spMkLst>
            <pc:docMk/>
            <pc:sldMk cId="2989669728" sldId="294"/>
            <ac:spMk id="11" creationId="{45D37F4E-DDB4-456B-97E0-9937730A039F}"/>
          </ac:spMkLst>
        </pc:spChg>
        <pc:spChg chg="del">
          <ac:chgData name="Jason Helmick" userId="4d62dfd8-4666-4b3a-86fb-ee321fffbfda" providerId="ADAL" clId="{70ED86F5-3246-B94B-98C6-51D41DB00201}" dt="2023-04-22T17:28:11.345" v="2340"/>
          <ac:spMkLst>
            <pc:docMk/>
            <pc:sldMk cId="2989669728" sldId="294"/>
            <ac:spMk id="13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7:47:00.757" v="2400" actId="26606"/>
          <ac:spMkLst>
            <pc:docMk/>
            <pc:sldMk cId="2989669728" sldId="294"/>
            <ac:spMk id="2055" creationId="{45D37F4E-DDB4-456B-97E0-9937730A039F}"/>
          </ac:spMkLst>
        </pc:spChg>
        <pc:spChg chg="add del">
          <ac:chgData name="Jason Helmick" userId="4d62dfd8-4666-4b3a-86fb-ee321fffbfda" providerId="ADAL" clId="{70ED86F5-3246-B94B-98C6-51D41DB00201}" dt="2023-04-22T17:47:00.757" v="2400" actId="26606"/>
          <ac:spMkLst>
            <pc:docMk/>
            <pc:sldMk cId="2989669728" sldId="294"/>
            <ac:spMk id="2057" creationId="{B2DD41CD-8F47-4F56-AD12-4E2FF7696987}"/>
          </ac:spMkLst>
        </pc:spChg>
        <pc:spChg chg="add del">
          <ac:chgData name="Jason Helmick" userId="4d62dfd8-4666-4b3a-86fb-ee321fffbfda" providerId="ADAL" clId="{70ED86F5-3246-B94B-98C6-51D41DB00201}" dt="2023-04-22T17:47:03.077" v="2402" actId="26606"/>
          <ac:spMkLst>
            <pc:docMk/>
            <pc:sldMk cId="2989669728" sldId="294"/>
            <ac:spMk id="2059" creationId="{55D4142C-5077-457F-A6AD-3FECFDB39685}"/>
          </ac:spMkLst>
        </pc:spChg>
        <pc:spChg chg="add del">
          <ac:chgData name="Jason Helmick" userId="4d62dfd8-4666-4b3a-86fb-ee321fffbfda" providerId="ADAL" clId="{70ED86F5-3246-B94B-98C6-51D41DB00201}" dt="2023-04-22T17:47:03.077" v="2402" actId="26606"/>
          <ac:spMkLst>
            <pc:docMk/>
            <pc:sldMk cId="2989669728" sldId="294"/>
            <ac:spMk id="2060" creationId="{8FC9BE17-9A7B-462D-AE50-3D8777387304}"/>
          </ac:spMkLst>
        </pc:spChg>
        <pc:spChg chg="add del">
          <ac:chgData name="Jason Helmick" userId="4d62dfd8-4666-4b3a-86fb-ee321fffbfda" providerId="ADAL" clId="{70ED86F5-3246-B94B-98C6-51D41DB00201}" dt="2023-04-22T17:47:03.077" v="2402" actId="26606"/>
          <ac:spMkLst>
            <pc:docMk/>
            <pc:sldMk cId="2989669728" sldId="294"/>
            <ac:spMk id="2061" creationId="{7A5F0580-5EE9-419F-96EE-B6529EF6E7D0}"/>
          </ac:spMkLst>
        </pc:spChg>
        <pc:spChg chg="add del">
          <ac:chgData name="Jason Helmick" userId="4d62dfd8-4666-4b3a-86fb-ee321fffbfda" providerId="ADAL" clId="{70ED86F5-3246-B94B-98C6-51D41DB00201}" dt="2023-04-22T17:47:03.077" v="2402" actId="26606"/>
          <ac:spMkLst>
            <pc:docMk/>
            <pc:sldMk cId="2989669728" sldId="294"/>
            <ac:spMk id="2062" creationId="{3EBE8569-6AEC-4B8C-8D53-2DE337CDBA65}"/>
          </ac:spMkLst>
        </pc:spChg>
        <pc:spChg chg="add del">
          <ac:chgData name="Jason Helmick" userId="4d62dfd8-4666-4b3a-86fb-ee321fffbfda" providerId="ADAL" clId="{70ED86F5-3246-B94B-98C6-51D41DB00201}" dt="2023-04-22T17:47:07.250" v="2404" actId="26606"/>
          <ac:spMkLst>
            <pc:docMk/>
            <pc:sldMk cId="2989669728" sldId="294"/>
            <ac:spMk id="2064" creationId="{F13C74B1-5B17-4795-BED0-7140497B445A}"/>
          </ac:spMkLst>
        </pc:spChg>
        <pc:spChg chg="add del">
          <ac:chgData name="Jason Helmick" userId="4d62dfd8-4666-4b3a-86fb-ee321fffbfda" providerId="ADAL" clId="{70ED86F5-3246-B94B-98C6-51D41DB00201}" dt="2023-04-22T17:47:07.250" v="2404" actId="26606"/>
          <ac:spMkLst>
            <pc:docMk/>
            <pc:sldMk cId="2989669728" sldId="294"/>
            <ac:spMk id="2065" creationId="{D4974D33-8DC5-464E-8C6D-BE58F0669C17}"/>
          </ac:spMkLst>
        </pc:spChg>
        <pc:spChg chg="add del">
          <ac:chgData name="Jason Helmick" userId="4d62dfd8-4666-4b3a-86fb-ee321fffbfda" providerId="ADAL" clId="{70ED86F5-3246-B94B-98C6-51D41DB00201}" dt="2023-04-22T17:47:12.318" v="2406" actId="26606"/>
          <ac:spMkLst>
            <pc:docMk/>
            <pc:sldMk cId="2989669728" sldId="294"/>
            <ac:spMk id="2067" creationId="{04812C46-200A-4DEB-A05E-3ED6C68C2387}"/>
          </ac:spMkLst>
        </pc:spChg>
        <pc:spChg chg="add del">
          <ac:chgData name="Jason Helmick" userId="4d62dfd8-4666-4b3a-86fb-ee321fffbfda" providerId="ADAL" clId="{70ED86F5-3246-B94B-98C6-51D41DB00201}" dt="2023-04-22T17:47:12.318" v="2406" actId="26606"/>
          <ac:spMkLst>
            <pc:docMk/>
            <pc:sldMk cId="2989669728" sldId="294"/>
            <ac:spMk id="2068" creationId="{D1EA859B-E555-4109-94F3-6700E046E008}"/>
          </ac:spMkLst>
        </pc:spChg>
        <pc:spChg chg="add">
          <ac:chgData name="Jason Helmick" userId="4d62dfd8-4666-4b3a-86fb-ee321fffbfda" providerId="ADAL" clId="{70ED86F5-3246-B94B-98C6-51D41DB00201}" dt="2023-04-22T17:47:12.328" v="2407" actId="26606"/>
          <ac:spMkLst>
            <pc:docMk/>
            <pc:sldMk cId="2989669728" sldId="294"/>
            <ac:spMk id="2070" creationId="{04812C46-200A-4DEB-A05E-3ED6C68C2387}"/>
          </ac:spMkLst>
        </pc:spChg>
        <pc:spChg chg="add">
          <ac:chgData name="Jason Helmick" userId="4d62dfd8-4666-4b3a-86fb-ee321fffbfda" providerId="ADAL" clId="{70ED86F5-3246-B94B-98C6-51D41DB00201}" dt="2023-04-22T17:47:12.328" v="2407" actId="26606"/>
          <ac:spMkLst>
            <pc:docMk/>
            <pc:sldMk cId="2989669728" sldId="294"/>
            <ac:spMk id="2071" creationId="{D1EA859B-E555-4109-94F3-6700E046E008}"/>
          </ac:spMkLst>
        </pc:spChg>
        <pc:picChg chg="del">
          <ac:chgData name="Jason Helmick" userId="4d62dfd8-4666-4b3a-86fb-ee321fffbfda" providerId="ADAL" clId="{70ED86F5-3246-B94B-98C6-51D41DB00201}" dt="2023-04-22T17:46:28.244" v="2397" actId="478"/>
          <ac:picMkLst>
            <pc:docMk/>
            <pc:sldMk cId="2989669728" sldId="294"/>
            <ac:picMk id="6" creationId="{6EB9C81A-2E0D-EABD-B8C5-F294CFD8EF32}"/>
          </ac:picMkLst>
        </pc:picChg>
        <pc:picChg chg="add mod ord">
          <ac:chgData name="Jason Helmick" userId="4d62dfd8-4666-4b3a-86fb-ee321fffbfda" providerId="ADAL" clId="{70ED86F5-3246-B94B-98C6-51D41DB00201}" dt="2023-04-22T17:47:40.099" v="2409" actId="27614"/>
          <ac:picMkLst>
            <pc:docMk/>
            <pc:sldMk cId="2989669728" sldId="294"/>
            <ac:picMk id="2050" creationId="{A8B86437-AC43-FFF6-3A2B-115EF467766B}"/>
          </ac:picMkLst>
        </pc:picChg>
      </pc:sldChg>
      <pc:sldChg chg="addSp delSp modSp add mod ord setBg modAnim">
        <pc:chgData name="Jason Helmick" userId="4d62dfd8-4666-4b3a-86fb-ee321fffbfda" providerId="ADAL" clId="{70ED86F5-3246-B94B-98C6-51D41DB00201}" dt="2023-04-22T18:58:59.633" v="2631"/>
        <pc:sldMkLst>
          <pc:docMk/>
          <pc:sldMk cId="3992992217" sldId="295"/>
        </pc:sldMkLst>
        <pc:spChg chg="mod">
          <ac:chgData name="Jason Helmick" userId="4d62dfd8-4666-4b3a-86fb-ee321fffbfda" providerId="ADAL" clId="{70ED86F5-3246-B94B-98C6-51D41DB00201}" dt="2023-04-22T17:57:27.407" v="2441" actId="14100"/>
          <ac:spMkLst>
            <pc:docMk/>
            <pc:sldMk cId="3992992217" sldId="295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7:57:11" v="2438" actId="14100"/>
          <ac:spMkLst>
            <pc:docMk/>
            <pc:sldMk cId="3992992217" sldId="295"/>
            <ac:spMk id="3" creationId="{BCCD9E85-E5AE-9085-D934-3F3961D39CB6}"/>
          </ac:spMkLst>
        </pc:spChg>
        <pc:spChg chg="add mod">
          <ac:chgData name="Jason Helmick" userId="4d62dfd8-4666-4b3a-86fb-ee321fffbfda" providerId="ADAL" clId="{70ED86F5-3246-B94B-98C6-51D41DB00201}" dt="2023-04-22T18:58:59.633" v="2631"/>
          <ac:spMkLst>
            <pc:docMk/>
            <pc:sldMk cId="3992992217" sldId="295"/>
            <ac:spMk id="4" creationId="{435B2C3A-BD9F-2CBA-342D-1C80766708DF}"/>
          </ac:spMkLst>
        </pc:spChg>
        <pc:spChg chg="add">
          <ac:chgData name="Jason Helmick" userId="4d62dfd8-4666-4b3a-86fb-ee321fffbfda" providerId="ADAL" clId="{70ED86F5-3246-B94B-98C6-51D41DB00201}" dt="2023-04-22T17:56:44.729" v="2435" actId="26606"/>
          <ac:spMkLst>
            <pc:docMk/>
            <pc:sldMk cId="3992992217" sldId="295"/>
            <ac:spMk id="3079" creationId="{04812C46-200A-4DEB-A05E-3ED6C68C2387}"/>
          </ac:spMkLst>
        </pc:spChg>
        <pc:spChg chg="add">
          <ac:chgData name="Jason Helmick" userId="4d62dfd8-4666-4b3a-86fb-ee321fffbfda" providerId="ADAL" clId="{70ED86F5-3246-B94B-98C6-51D41DB00201}" dt="2023-04-22T17:56:44.729" v="2435" actId="26606"/>
          <ac:spMkLst>
            <pc:docMk/>
            <pc:sldMk cId="3992992217" sldId="295"/>
            <ac:spMk id="3081" creationId="{D1EA859B-E555-4109-94F3-6700E046E008}"/>
          </ac:spMkLst>
        </pc:spChg>
        <pc:picChg chg="del">
          <ac:chgData name="Jason Helmick" userId="4d62dfd8-4666-4b3a-86fb-ee321fffbfda" providerId="ADAL" clId="{70ED86F5-3246-B94B-98C6-51D41DB00201}" dt="2023-04-22T17:56:26.496" v="2433" actId="478"/>
          <ac:picMkLst>
            <pc:docMk/>
            <pc:sldMk cId="3992992217" sldId="295"/>
            <ac:picMk id="6" creationId="{6EB9C81A-2E0D-EABD-B8C5-F294CFD8EF32}"/>
          </ac:picMkLst>
        </pc:picChg>
        <pc:picChg chg="add mod ord">
          <ac:chgData name="Jason Helmick" userId="4d62dfd8-4666-4b3a-86fb-ee321fffbfda" providerId="ADAL" clId="{70ED86F5-3246-B94B-98C6-51D41DB00201}" dt="2023-04-22T17:56:44.729" v="2435" actId="26606"/>
          <ac:picMkLst>
            <pc:docMk/>
            <pc:sldMk cId="3992992217" sldId="295"/>
            <ac:picMk id="3074" creationId="{EF496C9D-40D8-CA2B-17E1-27931BBAA836}"/>
          </ac:picMkLst>
        </pc:picChg>
      </pc:sldChg>
      <pc:sldChg chg="addSp delSp modSp add mod setBg modAnim">
        <pc:chgData name="Jason Helmick" userId="4d62dfd8-4666-4b3a-86fb-ee321fffbfda" providerId="ADAL" clId="{70ED86F5-3246-B94B-98C6-51D41DB00201}" dt="2023-04-22T18:59:05.577" v="2633"/>
        <pc:sldMkLst>
          <pc:docMk/>
          <pc:sldMk cId="1179221543" sldId="296"/>
        </pc:sldMkLst>
        <pc:spChg chg="mod">
          <ac:chgData name="Jason Helmick" userId="4d62dfd8-4666-4b3a-86fb-ee321fffbfda" providerId="ADAL" clId="{70ED86F5-3246-B94B-98C6-51D41DB00201}" dt="2023-04-22T18:14:16.770" v="2474" actId="26606"/>
          <ac:spMkLst>
            <pc:docMk/>
            <pc:sldMk cId="1179221543" sldId="296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8:14:44.396" v="2477" actId="255"/>
          <ac:spMkLst>
            <pc:docMk/>
            <pc:sldMk cId="1179221543" sldId="296"/>
            <ac:spMk id="3" creationId="{BCCD9E85-E5AE-9085-D934-3F3961D39CB6}"/>
          </ac:spMkLst>
        </pc:spChg>
        <pc:spChg chg="add mod">
          <ac:chgData name="Jason Helmick" userId="4d62dfd8-4666-4b3a-86fb-ee321fffbfda" providerId="ADAL" clId="{70ED86F5-3246-B94B-98C6-51D41DB00201}" dt="2023-04-22T18:59:05.577" v="2633"/>
          <ac:spMkLst>
            <pc:docMk/>
            <pc:sldMk cId="1179221543" sldId="296"/>
            <ac:spMk id="5" creationId="{F887ABD8-F256-CA18-EDFC-5C21ADA0B2C3}"/>
          </ac:spMkLst>
        </pc:spChg>
        <pc:spChg chg="add del">
          <ac:chgData name="Jason Helmick" userId="4d62dfd8-4666-4b3a-86fb-ee321fffbfda" providerId="ADAL" clId="{70ED86F5-3246-B94B-98C6-51D41DB00201}" dt="2023-04-22T18:14:16.770" v="2474" actId="26606"/>
          <ac:spMkLst>
            <pc:docMk/>
            <pc:sldMk cId="1179221543" sldId="296"/>
            <ac:spMk id="9" creationId="{04812C46-200A-4DEB-A05E-3ED6C68C2387}"/>
          </ac:spMkLst>
        </pc:spChg>
        <pc:spChg chg="add del">
          <ac:chgData name="Jason Helmick" userId="4d62dfd8-4666-4b3a-86fb-ee321fffbfda" providerId="ADAL" clId="{70ED86F5-3246-B94B-98C6-51D41DB00201}" dt="2023-04-22T18:14:16.770" v="2474" actId="26606"/>
          <ac:spMkLst>
            <pc:docMk/>
            <pc:sldMk cId="1179221543" sldId="296"/>
            <ac:spMk id="11" creationId="{D1EA859B-E555-4109-94F3-6700E046E008}"/>
          </ac:spMkLst>
        </pc:spChg>
        <pc:spChg chg="add">
          <ac:chgData name="Jason Helmick" userId="4d62dfd8-4666-4b3a-86fb-ee321fffbfda" providerId="ADAL" clId="{70ED86F5-3246-B94B-98C6-51D41DB00201}" dt="2023-04-22T18:14:16.770" v="2474" actId="26606"/>
          <ac:spMkLst>
            <pc:docMk/>
            <pc:sldMk cId="1179221543" sldId="296"/>
            <ac:spMk id="16" creationId="{45D37F4E-DDB4-456B-97E0-9937730A039F}"/>
          </ac:spMkLst>
        </pc:spChg>
        <pc:spChg chg="add">
          <ac:chgData name="Jason Helmick" userId="4d62dfd8-4666-4b3a-86fb-ee321fffbfda" providerId="ADAL" clId="{70ED86F5-3246-B94B-98C6-51D41DB00201}" dt="2023-04-22T18:14:16.770" v="2474" actId="26606"/>
          <ac:spMkLst>
            <pc:docMk/>
            <pc:sldMk cId="1179221543" sldId="296"/>
            <ac:spMk id="18" creationId="{B2DD41CD-8F47-4F56-AD12-4E2FF7696987}"/>
          </ac:spMkLst>
        </pc:spChg>
        <pc:picChg chg="add mod ord">
          <ac:chgData name="Jason Helmick" userId="4d62dfd8-4666-4b3a-86fb-ee321fffbfda" providerId="ADAL" clId="{70ED86F5-3246-B94B-98C6-51D41DB00201}" dt="2023-04-22T18:16:10.659" v="2482" actId="1076"/>
          <ac:picMkLst>
            <pc:docMk/>
            <pc:sldMk cId="1179221543" sldId="296"/>
            <ac:picMk id="4" creationId="{6E35E83B-2072-1A30-EB10-CF4FD6B6D5F1}"/>
          </ac:picMkLst>
        </pc:picChg>
        <pc:picChg chg="del">
          <ac:chgData name="Jason Helmick" userId="4d62dfd8-4666-4b3a-86fb-ee321fffbfda" providerId="ADAL" clId="{70ED86F5-3246-B94B-98C6-51D41DB00201}" dt="2023-04-22T18:05:11.916" v="2452" actId="478"/>
          <ac:picMkLst>
            <pc:docMk/>
            <pc:sldMk cId="1179221543" sldId="296"/>
            <ac:picMk id="6" creationId="{6EB9C81A-2E0D-EABD-B8C5-F294CFD8EF32}"/>
          </ac:picMkLst>
        </pc:picChg>
      </pc:sldChg>
      <pc:sldChg chg="addSp delSp modSp add mod setBg modAnim">
        <pc:chgData name="Jason Helmick" userId="4d62dfd8-4666-4b3a-86fb-ee321fffbfda" providerId="ADAL" clId="{70ED86F5-3246-B94B-98C6-51D41DB00201}" dt="2023-04-22T18:59:07.538" v="2634"/>
        <pc:sldMkLst>
          <pc:docMk/>
          <pc:sldMk cId="1631069133" sldId="297"/>
        </pc:sldMkLst>
        <pc:spChg chg="mod">
          <ac:chgData name="Jason Helmick" userId="4d62dfd8-4666-4b3a-86fb-ee321fffbfda" providerId="ADAL" clId="{70ED86F5-3246-B94B-98C6-51D41DB00201}" dt="2023-04-22T17:51:42.057" v="2412"/>
          <ac:spMkLst>
            <pc:docMk/>
            <pc:sldMk cId="1631069133" sldId="297"/>
            <ac:spMk id="2" creationId="{61EDF17A-3A47-DD21-E107-86450B5349D9}"/>
          </ac:spMkLst>
        </pc:spChg>
        <pc:spChg chg="mod">
          <ac:chgData name="Jason Helmick" userId="4d62dfd8-4666-4b3a-86fb-ee321fffbfda" providerId="ADAL" clId="{70ED86F5-3246-B94B-98C6-51D41DB00201}" dt="2023-04-22T18:14:52.064" v="2478" actId="255"/>
          <ac:spMkLst>
            <pc:docMk/>
            <pc:sldMk cId="1631069133" sldId="297"/>
            <ac:spMk id="3" creationId="{BCCD9E85-E5AE-9085-D934-3F3961D39CB6}"/>
          </ac:spMkLst>
        </pc:spChg>
        <pc:spChg chg="add mod">
          <ac:chgData name="Jason Helmick" userId="4d62dfd8-4666-4b3a-86fb-ee321fffbfda" providerId="ADAL" clId="{70ED86F5-3246-B94B-98C6-51D41DB00201}" dt="2023-04-22T18:59:07.538" v="2634"/>
          <ac:spMkLst>
            <pc:docMk/>
            <pc:sldMk cId="1631069133" sldId="297"/>
            <ac:spMk id="7" creationId="{9B11B8B8-7B2F-73F7-760F-95F1CFA19317}"/>
          </ac:spMkLst>
        </pc:spChg>
        <pc:spChg chg="add">
          <ac:chgData name="Jason Helmick" userId="4d62dfd8-4666-4b3a-86fb-ee321fffbfda" providerId="ADAL" clId="{70ED86F5-3246-B94B-98C6-51D41DB00201}" dt="2023-04-22T18:14:24.754" v="2475" actId="26606"/>
          <ac:spMkLst>
            <pc:docMk/>
            <pc:sldMk cId="1631069133" sldId="297"/>
            <ac:spMk id="5127" creationId="{45D37F4E-DDB4-456B-97E0-9937730A039F}"/>
          </ac:spMkLst>
        </pc:spChg>
        <pc:spChg chg="add">
          <ac:chgData name="Jason Helmick" userId="4d62dfd8-4666-4b3a-86fb-ee321fffbfda" providerId="ADAL" clId="{70ED86F5-3246-B94B-98C6-51D41DB00201}" dt="2023-04-22T18:14:24.754" v="2475" actId="26606"/>
          <ac:spMkLst>
            <pc:docMk/>
            <pc:sldMk cId="1631069133" sldId="297"/>
            <ac:spMk id="5129" creationId="{B2DD41CD-8F47-4F56-AD12-4E2FF7696987}"/>
          </ac:spMkLst>
        </pc:spChg>
        <pc:picChg chg="add del mod">
          <ac:chgData name="Jason Helmick" userId="4d62dfd8-4666-4b3a-86fb-ee321fffbfda" providerId="ADAL" clId="{70ED86F5-3246-B94B-98C6-51D41DB00201}" dt="2023-04-22T18:13:25.579" v="2468" actId="478"/>
          <ac:picMkLst>
            <pc:docMk/>
            <pc:sldMk cId="1631069133" sldId="297"/>
            <ac:picMk id="5" creationId="{C6698047-C19B-32AA-7B04-19F1AAED38FF}"/>
          </ac:picMkLst>
        </pc:picChg>
        <pc:picChg chg="del">
          <ac:chgData name="Jason Helmick" userId="4d62dfd8-4666-4b3a-86fb-ee321fffbfda" providerId="ADAL" clId="{70ED86F5-3246-B94B-98C6-51D41DB00201}" dt="2023-04-22T18:11:14.308" v="2454" actId="478"/>
          <ac:picMkLst>
            <pc:docMk/>
            <pc:sldMk cId="1631069133" sldId="297"/>
            <ac:picMk id="6" creationId="{6EB9C81A-2E0D-EABD-B8C5-F294CFD8EF32}"/>
          </ac:picMkLst>
        </pc:picChg>
        <pc:picChg chg="add mod">
          <ac:chgData name="Jason Helmick" userId="4d62dfd8-4666-4b3a-86fb-ee321fffbfda" providerId="ADAL" clId="{70ED86F5-3246-B94B-98C6-51D41DB00201}" dt="2023-04-22T18:15:29.388" v="2479" actId="1076"/>
          <ac:picMkLst>
            <pc:docMk/>
            <pc:sldMk cId="1631069133" sldId="297"/>
            <ac:picMk id="5122" creationId="{70CCCE8E-8700-EE34-5C64-AB15703933F6}"/>
          </ac:picMkLst>
        </pc:picChg>
      </pc:sldChg>
      <pc:sldChg chg="addSp delSp modSp new mod setBg modClrScheme chgLayout">
        <pc:chgData name="Jason Helmick" userId="4d62dfd8-4666-4b3a-86fb-ee321fffbfda" providerId="ADAL" clId="{70ED86F5-3246-B94B-98C6-51D41DB00201}" dt="2023-04-22T18:22:37.573" v="2499" actId="26606"/>
        <pc:sldMkLst>
          <pc:docMk/>
          <pc:sldMk cId="1628331320" sldId="298"/>
        </pc:sldMkLst>
        <pc:spChg chg="del mod ord">
          <ac:chgData name="Jason Helmick" userId="4d62dfd8-4666-4b3a-86fb-ee321fffbfda" providerId="ADAL" clId="{70ED86F5-3246-B94B-98C6-51D41DB00201}" dt="2023-04-22T18:22:14.745" v="2493" actId="700"/>
          <ac:spMkLst>
            <pc:docMk/>
            <pc:sldMk cId="1628331320" sldId="298"/>
            <ac:spMk id="2" creationId="{C9F3740B-DADC-F517-9B27-C846BAD7446D}"/>
          </ac:spMkLst>
        </pc:spChg>
        <pc:spChg chg="del">
          <ac:chgData name="Jason Helmick" userId="4d62dfd8-4666-4b3a-86fb-ee321fffbfda" providerId="ADAL" clId="{70ED86F5-3246-B94B-98C6-51D41DB00201}" dt="2023-04-22T18:22:14.745" v="2493" actId="700"/>
          <ac:spMkLst>
            <pc:docMk/>
            <pc:sldMk cId="1628331320" sldId="298"/>
            <ac:spMk id="3" creationId="{73B3CE35-54DF-08B7-5367-96643137DAA4}"/>
          </ac:spMkLst>
        </pc:spChg>
        <pc:spChg chg="add mod ord">
          <ac:chgData name="Jason Helmick" userId="4d62dfd8-4666-4b3a-86fb-ee321fffbfda" providerId="ADAL" clId="{70ED86F5-3246-B94B-98C6-51D41DB00201}" dt="2023-04-22T18:22:37.573" v="2499" actId="26606"/>
          <ac:spMkLst>
            <pc:docMk/>
            <pc:sldMk cId="1628331320" sldId="298"/>
            <ac:spMk id="4" creationId="{10FD1791-0C03-706B-0A4D-D82B9BDCB46A}"/>
          </ac:spMkLst>
        </pc:spChg>
        <pc:spChg chg="add">
          <ac:chgData name="Jason Helmick" userId="4d62dfd8-4666-4b3a-86fb-ee321fffbfda" providerId="ADAL" clId="{70ED86F5-3246-B94B-98C6-51D41DB00201}" dt="2023-04-22T18:22:37.573" v="2499" actId="26606"/>
          <ac:spMkLst>
            <pc:docMk/>
            <pc:sldMk cId="1628331320" sldId="298"/>
            <ac:spMk id="10" creationId="{4D4677D2-D5AC-4CF9-9EED-2B89D0A1C212}"/>
          </ac:spMkLst>
        </pc:spChg>
        <pc:spChg chg="add">
          <ac:chgData name="Jason Helmick" userId="4d62dfd8-4666-4b3a-86fb-ee321fffbfda" providerId="ADAL" clId="{70ED86F5-3246-B94B-98C6-51D41DB00201}" dt="2023-04-22T18:22:37.573" v="2499" actId="26606"/>
          <ac:spMkLst>
            <pc:docMk/>
            <pc:sldMk cId="1628331320" sldId="298"/>
            <ac:spMk id="12" creationId="{C6D54F7E-825A-4BBA-815F-35CCA8B97786}"/>
          </ac:spMkLst>
        </pc:spChg>
        <pc:picChg chg="add">
          <ac:chgData name="Jason Helmick" userId="4d62dfd8-4666-4b3a-86fb-ee321fffbfda" providerId="ADAL" clId="{70ED86F5-3246-B94B-98C6-51D41DB00201}" dt="2023-04-22T18:22:37.573" v="2499" actId="26606"/>
          <ac:picMkLst>
            <pc:docMk/>
            <pc:sldMk cId="1628331320" sldId="298"/>
            <ac:picMk id="6" creationId="{A42E77CF-4FFE-E2BF-582C-4FC967420FA3}"/>
          </ac:picMkLst>
        </pc:picChg>
      </pc:sldChg>
      <pc:sldChg chg="addSp modSp add mod">
        <pc:chgData name="Jason Helmick" userId="4d62dfd8-4666-4b3a-86fb-ee321fffbfda" providerId="ADAL" clId="{70ED86F5-3246-B94B-98C6-51D41DB00201}" dt="2023-04-22T18:32:41.716" v="2542" actId="1076"/>
        <pc:sldMkLst>
          <pc:docMk/>
          <pc:sldMk cId="521811778" sldId="299"/>
        </pc:sldMkLst>
        <pc:spChg chg="add mod">
          <ac:chgData name="Jason Helmick" userId="4d62dfd8-4666-4b3a-86fb-ee321fffbfda" providerId="ADAL" clId="{70ED86F5-3246-B94B-98C6-51D41DB00201}" dt="2023-04-22T18:30:48.622" v="2522" actId="1076"/>
          <ac:spMkLst>
            <pc:docMk/>
            <pc:sldMk cId="521811778" sldId="299"/>
            <ac:spMk id="2" creationId="{27F034E1-D644-E518-26B6-742783AD4CC7}"/>
          </ac:spMkLst>
        </pc:spChg>
        <pc:spChg chg="mod">
          <ac:chgData name="Jason Helmick" userId="4d62dfd8-4666-4b3a-86fb-ee321fffbfda" providerId="ADAL" clId="{70ED86F5-3246-B94B-98C6-51D41DB00201}" dt="2023-04-22T18:32:41.716" v="2542" actId="1076"/>
          <ac:spMkLst>
            <pc:docMk/>
            <pc:sldMk cId="521811778" sldId="299"/>
            <ac:spMk id="3" creationId="{4A16EEEC-A2C7-0E1C-E0D8-0B93EB4BBE97}"/>
          </ac:spMkLst>
        </pc:spChg>
        <pc:spChg chg="mod">
          <ac:chgData name="Jason Helmick" userId="4d62dfd8-4666-4b3a-86fb-ee321fffbfda" providerId="ADAL" clId="{70ED86F5-3246-B94B-98C6-51D41DB00201}" dt="2023-04-22T18:31:20.488" v="2527" actId="1076"/>
          <ac:spMkLst>
            <pc:docMk/>
            <pc:sldMk cId="521811778" sldId="299"/>
            <ac:spMk id="16" creationId="{B3F33D72-853A-CAE8-B36B-E4CBC6B89168}"/>
          </ac:spMkLst>
        </pc:spChg>
        <pc:cxnChg chg="mod">
          <ac:chgData name="Jason Helmick" userId="4d62dfd8-4666-4b3a-86fb-ee321fffbfda" providerId="ADAL" clId="{70ED86F5-3246-B94B-98C6-51D41DB00201}" dt="2023-04-22T18:32:41.716" v="2542" actId="1076"/>
          <ac:cxnSpMkLst>
            <pc:docMk/>
            <pc:sldMk cId="521811778" sldId="299"/>
            <ac:cxnSpMk id="19" creationId="{FF057EA7-3EF7-C560-870C-B81CA6EC9749}"/>
          </ac:cxnSpMkLst>
        </pc:cxnChg>
        <pc:cxnChg chg="mod">
          <ac:chgData name="Jason Helmick" userId="4d62dfd8-4666-4b3a-86fb-ee321fffbfda" providerId="ADAL" clId="{70ED86F5-3246-B94B-98C6-51D41DB00201}" dt="2023-04-22T18:31:20.488" v="2527" actId="1076"/>
          <ac:cxnSpMkLst>
            <pc:docMk/>
            <pc:sldMk cId="521811778" sldId="299"/>
            <ac:cxnSpMk id="23" creationId="{8CEB2BDC-EBD7-6982-03AF-46C58A536416}"/>
          </ac:cxnSpMkLst>
        </pc:cxnChg>
        <pc:cxnChg chg="mod">
          <ac:chgData name="Jason Helmick" userId="4d62dfd8-4666-4b3a-86fb-ee321fffbfda" providerId="ADAL" clId="{70ED86F5-3246-B94B-98C6-51D41DB00201}" dt="2023-04-22T18:32:41.716" v="2542" actId="1076"/>
          <ac:cxnSpMkLst>
            <pc:docMk/>
            <pc:sldMk cId="521811778" sldId="299"/>
            <ac:cxnSpMk id="25" creationId="{55FBCCE9-3BB9-D42C-7496-090060A7BD99}"/>
          </ac:cxnSpMkLst>
        </pc:cxnChg>
      </pc:sldChg>
      <pc:sldChg chg="addSp modSp mod setBg">
        <pc:chgData name="Jason Helmick" userId="4d62dfd8-4666-4b3a-86fb-ee321fffbfda" providerId="ADAL" clId="{70ED86F5-3246-B94B-98C6-51D41DB00201}" dt="2023-04-22T19:36:37.586" v="3896" actId="14100"/>
        <pc:sldMkLst>
          <pc:docMk/>
          <pc:sldMk cId="2005821026" sldId="300"/>
        </pc:sldMkLst>
        <pc:spChg chg="add mod">
          <ac:chgData name="Jason Helmick" userId="4d62dfd8-4666-4b3a-86fb-ee321fffbfda" providerId="ADAL" clId="{70ED86F5-3246-B94B-98C6-51D41DB00201}" dt="2023-04-22T18:59:12.169" v="2635"/>
          <ac:spMkLst>
            <pc:docMk/>
            <pc:sldMk cId="2005821026" sldId="300"/>
            <ac:spMk id="2" creationId="{7D98218B-B9C2-8731-604F-79BE8F161141}"/>
          </ac:spMkLst>
        </pc:spChg>
        <pc:spChg chg="add mod">
          <ac:chgData name="Jason Helmick" userId="4d62dfd8-4666-4b3a-86fb-ee321fffbfda" providerId="ADAL" clId="{70ED86F5-3246-B94B-98C6-51D41DB00201}" dt="2023-04-22T19:36:37.586" v="3896" actId="14100"/>
          <ac:spMkLst>
            <pc:docMk/>
            <pc:sldMk cId="2005821026" sldId="300"/>
            <ac:spMk id="4" creationId="{29B61008-502C-5832-9870-791B402BFED4}"/>
          </ac:spMkLst>
        </pc:spChg>
        <pc:spChg chg="mod">
          <ac:chgData name="Jason Helmick" userId="4d62dfd8-4666-4b3a-86fb-ee321fffbfda" providerId="ADAL" clId="{70ED86F5-3246-B94B-98C6-51D41DB00201}" dt="2023-04-22T19:17:04.865" v="3876" actId="14861"/>
          <ac:spMkLst>
            <pc:docMk/>
            <pc:sldMk cId="2005821026" sldId="300"/>
            <ac:spMk id="7" creationId="{CEFDCBEA-485D-5487-4658-80FC8D25FC5D}"/>
          </ac:spMkLst>
        </pc:spChg>
        <pc:spChg chg="mod">
          <ac:chgData name="Jason Helmick" userId="4d62dfd8-4666-4b3a-86fb-ee321fffbfda" providerId="ADAL" clId="{70ED86F5-3246-B94B-98C6-51D41DB00201}" dt="2023-04-22T19:17:09.282" v="3877" actId="14861"/>
          <ac:spMkLst>
            <pc:docMk/>
            <pc:sldMk cId="2005821026" sldId="300"/>
            <ac:spMk id="8" creationId="{481EA9B3-14CA-0279-0C79-1E10062BC56D}"/>
          </ac:spMkLst>
        </pc:spChg>
        <pc:spChg chg="add mod">
          <ac:chgData name="Jason Helmick" userId="4d62dfd8-4666-4b3a-86fb-ee321fffbfda" providerId="ADAL" clId="{70ED86F5-3246-B94B-98C6-51D41DB00201}" dt="2023-04-22T19:10:47.094" v="3604" actId="14100"/>
          <ac:spMkLst>
            <pc:docMk/>
            <pc:sldMk cId="2005821026" sldId="300"/>
            <ac:spMk id="9" creationId="{691ED7A8-BE17-9806-826C-577198B30E65}"/>
          </ac:spMkLst>
        </pc:spChg>
        <pc:spChg chg="add mod">
          <ac:chgData name="Jason Helmick" userId="4d62dfd8-4666-4b3a-86fb-ee321fffbfda" providerId="ADAL" clId="{70ED86F5-3246-B94B-98C6-51D41DB00201}" dt="2023-04-22T19:36:09.500" v="3895" actId="14100"/>
          <ac:spMkLst>
            <pc:docMk/>
            <pc:sldMk cId="2005821026" sldId="300"/>
            <ac:spMk id="13" creationId="{B8418E79-011E-94A4-8852-A754711CC3B9}"/>
          </ac:spMkLst>
        </pc:spChg>
        <pc:spChg chg="add mod">
          <ac:chgData name="Jason Helmick" userId="4d62dfd8-4666-4b3a-86fb-ee321fffbfda" providerId="ADAL" clId="{70ED86F5-3246-B94B-98C6-51D41DB00201}" dt="2023-04-22T19:10:40.056" v="3601" actId="14100"/>
          <ac:spMkLst>
            <pc:docMk/>
            <pc:sldMk cId="2005821026" sldId="300"/>
            <ac:spMk id="25" creationId="{7B4AC025-7C19-C207-C7F5-B229B0C43004}"/>
          </ac:spMkLst>
        </pc:spChg>
      </pc:sldChg>
    </pc:docChg>
  </pc:docChgLst>
  <pc:docChgLst>
    <pc:chgData name="Steve Lee (POWERSHELL HE/HIM)" userId="5fb4c31c-7920-4460-9423-41063ed788b5" providerId="ADAL" clId="{8CD4DAE2-1B1B-D24C-A7EA-B004A5823BC8}"/>
    <pc:docChg chg="custSel delSld modSld">
      <pc:chgData name="Steve Lee (POWERSHELL HE/HIM)" userId="5fb4c31c-7920-4460-9423-41063ed788b5" providerId="ADAL" clId="{8CD4DAE2-1B1B-D24C-A7EA-B004A5823BC8}" dt="2023-04-18T00:29:09.955" v="424" actId="20577"/>
      <pc:docMkLst>
        <pc:docMk/>
      </pc:docMkLst>
      <pc:sldChg chg="modSp mod">
        <pc:chgData name="Steve Lee (POWERSHELL HE/HIM)" userId="5fb4c31c-7920-4460-9423-41063ed788b5" providerId="ADAL" clId="{8CD4DAE2-1B1B-D24C-A7EA-B004A5823BC8}" dt="2023-04-18T00:29:09.955" v="424" actId="20577"/>
        <pc:sldMkLst>
          <pc:docMk/>
          <pc:sldMk cId="1981147715" sldId="267"/>
        </pc:sldMkLst>
        <pc:spChg chg="mod">
          <ac:chgData name="Steve Lee (POWERSHELL HE/HIM)" userId="5fb4c31c-7920-4460-9423-41063ed788b5" providerId="ADAL" clId="{8CD4DAE2-1B1B-D24C-A7EA-B004A5823BC8}" dt="2023-04-18T00:29:09.955" v="424" actId="20577"/>
          <ac:spMkLst>
            <pc:docMk/>
            <pc:sldMk cId="1981147715" sldId="267"/>
            <ac:spMk id="3" creationId="{702E6E73-36B7-576A-8C02-BDAD64082528}"/>
          </ac:spMkLst>
        </pc:spChg>
      </pc:sldChg>
      <pc:sldChg chg="del">
        <pc:chgData name="Steve Lee (POWERSHELL HE/HIM)" userId="5fb4c31c-7920-4460-9423-41063ed788b5" providerId="ADAL" clId="{8CD4DAE2-1B1B-D24C-A7EA-B004A5823BC8}" dt="2023-04-18T00:27:10.673" v="236" actId="2696"/>
        <pc:sldMkLst>
          <pc:docMk/>
          <pc:sldMk cId="157154369" sldId="270"/>
        </pc:sldMkLst>
      </pc:sldChg>
      <pc:sldChg chg="del">
        <pc:chgData name="Steve Lee (POWERSHELL HE/HIM)" userId="5fb4c31c-7920-4460-9423-41063ed788b5" providerId="ADAL" clId="{8CD4DAE2-1B1B-D24C-A7EA-B004A5823BC8}" dt="2023-04-18T00:27:06.779" v="235" actId="2696"/>
        <pc:sldMkLst>
          <pc:docMk/>
          <pc:sldMk cId="3432200435" sldId="271"/>
        </pc:sldMkLst>
      </pc:sldChg>
      <pc:sldChg chg="addSp delSp modSp mod">
        <pc:chgData name="Steve Lee (POWERSHELL HE/HIM)" userId="5fb4c31c-7920-4460-9423-41063ed788b5" providerId="ADAL" clId="{8CD4DAE2-1B1B-D24C-A7EA-B004A5823BC8}" dt="2023-04-18T00:26:51.870" v="234" actId="13822"/>
        <pc:sldMkLst>
          <pc:docMk/>
          <pc:sldMk cId="305503430" sldId="290"/>
        </pc:sldMkLst>
        <pc:spChg chg="add mod">
          <ac:chgData name="Steve Lee (POWERSHELL HE/HIM)" userId="5fb4c31c-7920-4460-9423-41063ed788b5" providerId="ADAL" clId="{8CD4DAE2-1B1B-D24C-A7EA-B004A5823BC8}" dt="2023-04-18T00:26:38.114" v="232" actId="13822"/>
          <ac:spMkLst>
            <pc:docMk/>
            <pc:sldMk cId="305503430" sldId="290"/>
            <ac:spMk id="3" creationId="{4A16EEEC-A2C7-0E1C-E0D8-0B93EB4BBE97}"/>
          </ac:spMkLst>
        </pc:spChg>
        <pc:spChg chg="add del mod">
          <ac:chgData name="Steve Lee (POWERSHELL HE/HIM)" userId="5fb4c31c-7920-4460-9423-41063ed788b5" providerId="ADAL" clId="{8CD4DAE2-1B1B-D24C-A7EA-B004A5823BC8}" dt="2023-04-18T00:25:08.847" v="204" actId="478"/>
          <ac:spMkLst>
            <pc:docMk/>
            <pc:sldMk cId="305503430" sldId="290"/>
            <ac:spMk id="4" creationId="{1789F95B-2B8A-61B2-A30E-37F078BAF233}"/>
          </ac:spMkLst>
        </pc:spChg>
        <pc:spChg chg="add mod">
          <ac:chgData name="Steve Lee (POWERSHELL HE/HIM)" userId="5fb4c31c-7920-4460-9423-41063ed788b5" providerId="ADAL" clId="{8CD4DAE2-1B1B-D24C-A7EA-B004A5823BC8}" dt="2023-04-18T00:16:47.945" v="68" actId="1076"/>
          <ac:spMkLst>
            <pc:docMk/>
            <pc:sldMk cId="305503430" sldId="290"/>
            <ac:spMk id="5" creationId="{DCDC85C1-0A28-22D3-75C9-584996FFEDE1}"/>
          </ac:spMkLst>
        </pc:spChg>
        <pc:spChg chg="add mod">
          <ac:chgData name="Steve Lee (POWERSHELL HE/HIM)" userId="5fb4c31c-7920-4460-9423-41063ed788b5" providerId="ADAL" clId="{8CD4DAE2-1B1B-D24C-A7EA-B004A5823BC8}" dt="2023-04-18T00:21:36.855" v="176" actId="1076"/>
          <ac:spMkLst>
            <pc:docMk/>
            <pc:sldMk cId="305503430" sldId="290"/>
            <ac:spMk id="6" creationId="{887101F4-7918-42AD-1C69-82A8EB315898}"/>
          </ac:spMkLst>
        </pc:spChg>
        <pc:spChg chg="add mod">
          <ac:chgData name="Steve Lee (POWERSHELL HE/HIM)" userId="5fb4c31c-7920-4460-9423-41063ed788b5" providerId="ADAL" clId="{8CD4DAE2-1B1B-D24C-A7EA-B004A5823BC8}" dt="2023-04-18T00:21:21.183" v="170" actId="1076"/>
          <ac:spMkLst>
            <pc:docMk/>
            <pc:sldMk cId="305503430" sldId="290"/>
            <ac:spMk id="7" creationId="{CEFDCBEA-485D-5487-4658-80FC8D25FC5D}"/>
          </ac:spMkLst>
        </pc:spChg>
        <pc:spChg chg="add mod">
          <ac:chgData name="Steve Lee (POWERSHELL HE/HIM)" userId="5fb4c31c-7920-4460-9423-41063ed788b5" providerId="ADAL" clId="{8CD4DAE2-1B1B-D24C-A7EA-B004A5823BC8}" dt="2023-04-18T00:21:30.077" v="173" actId="1076"/>
          <ac:spMkLst>
            <pc:docMk/>
            <pc:sldMk cId="305503430" sldId="290"/>
            <ac:spMk id="8" creationId="{481EA9B3-14CA-0279-0C79-1E10062BC56D}"/>
          </ac:spMkLst>
        </pc:spChg>
        <pc:spChg chg="add mod">
          <ac:chgData name="Steve Lee (POWERSHELL HE/HIM)" userId="5fb4c31c-7920-4460-9423-41063ed788b5" providerId="ADAL" clId="{8CD4DAE2-1B1B-D24C-A7EA-B004A5823BC8}" dt="2023-04-18T00:20:15.726" v="155" actId="1076"/>
          <ac:spMkLst>
            <pc:docMk/>
            <pc:sldMk cId="305503430" sldId="290"/>
            <ac:spMk id="9" creationId="{F43E4BCA-827E-45BF-4601-D7B4F5E30D8B}"/>
          </ac:spMkLst>
        </pc:spChg>
        <pc:spChg chg="add mod">
          <ac:chgData name="Steve Lee (POWERSHELL HE/HIM)" userId="5fb4c31c-7920-4460-9423-41063ed788b5" providerId="ADAL" clId="{8CD4DAE2-1B1B-D24C-A7EA-B004A5823BC8}" dt="2023-04-18T00:19:22.390" v="123" actId="20577"/>
          <ac:spMkLst>
            <pc:docMk/>
            <pc:sldMk cId="305503430" sldId="290"/>
            <ac:spMk id="10" creationId="{07A316FA-301E-D15F-423F-2D048E195962}"/>
          </ac:spMkLst>
        </pc:spChg>
        <pc:spChg chg="add mod">
          <ac:chgData name="Steve Lee (POWERSHELL HE/HIM)" userId="5fb4c31c-7920-4460-9423-41063ed788b5" providerId="ADAL" clId="{8CD4DAE2-1B1B-D24C-A7EA-B004A5823BC8}" dt="2023-04-18T00:26:48.867" v="233" actId="13822"/>
          <ac:spMkLst>
            <pc:docMk/>
            <pc:sldMk cId="305503430" sldId="290"/>
            <ac:spMk id="11" creationId="{0DC68317-FD69-CE52-571D-61CC877F306D}"/>
          </ac:spMkLst>
        </pc:spChg>
        <pc:spChg chg="add mod">
          <ac:chgData name="Steve Lee (POWERSHELL HE/HIM)" userId="5fb4c31c-7920-4460-9423-41063ed788b5" providerId="ADAL" clId="{8CD4DAE2-1B1B-D24C-A7EA-B004A5823BC8}" dt="2023-04-18T00:26:51.870" v="234" actId="13822"/>
          <ac:spMkLst>
            <pc:docMk/>
            <pc:sldMk cId="305503430" sldId="290"/>
            <ac:spMk id="12" creationId="{FB887613-649D-EDCF-EAE2-0946E5249F35}"/>
          </ac:spMkLst>
        </pc:spChg>
        <pc:spChg chg="add mod">
          <ac:chgData name="Steve Lee (POWERSHELL HE/HIM)" userId="5fb4c31c-7920-4460-9423-41063ed788b5" providerId="ADAL" clId="{8CD4DAE2-1B1B-D24C-A7EA-B004A5823BC8}" dt="2023-04-18T00:21:32.208" v="174" actId="1076"/>
          <ac:spMkLst>
            <pc:docMk/>
            <pc:sldMk cId="305503430" sldId="290"/>
            <ac:spMk id="13" creationId="{DE573E22-1CB6-831F-63A0-C6E6E766EB8B}"/>
          </ac:spMkLst>
        </pc:spChg>
        <pc:spChg chg="add mod">
          <ac:chgData name="Steve Lee (POWERSHELL HE/HIM)" userId="5fb4c31c-7920-4460-9423-41063ed788b5" providerId="ADAL" clId="{8CD4DAE2-1B1B-D24C-A7EA-B004A5823BC8}" dt="2023-04-18T00:21:23.043" v="171" actId="1076"/>
          <ac:spMkLst>
            <pc:docMk/>
            <pc:sldMk cId="305503430" sldId="290"/>
            <ac:spMk id="14" creationId="{93FD0F89-10D7-A1BA-70A8-06304FB12DE9}"/>
          </ac:spMkLst>
        </pc:spChg>
        <pc:spChg chg="add mod">
          <ac:chgData name="Steve Lee (POWERSHELL HE/HIM)" userId="5fb4c31c-7920-4460-9423-41063ed788b5" providerId="ADAL" clId="{8CD4DAE2-1B1B-D24C-A7EA-B004A5823BC8}" dt="2023-04-18T00:21:07.677" v="168" actId="1076"/>
          <ac:spMkLst>
            <pc:docMk/>
            <pc:sldMk cId="305503430" sldId="290"/>
            <ac:spMk id="15" creationId="{23D7CBD4-7B9B-936A-D934-A548C7ADA38A}"/>
          </ac:spMkLst>
        </pc:spChg>
        <pc:spChg chg="add mod">
          <ac:chgData name="Steve Lee (POWERSHELL HE/HIM)" userId="5fb4c31c-7920-4460-9423-41063ed788b5" providerId="ADAL" clId="{8CD4DAE2-1B1B-D24C-A7EA-B004A5823BC8}" dt="2023-04-18T00:21:42.035" v="177" actId="1076"/>
          <ac:spMkLst>
            <pc:docMk/>
            <pc:sldMk cId="305503430" sldId="290"/>
            <ac:spMk id="16" creationId="{B3F33D72-853A-CAE8-B36B-E4CBC6B89168}"/>
          </ac:spMkLst>
        </pc:spChg>
        <pc:spChg chg="add del">
          <ac:chgData name="Steve Lee (POWERSHELL HE/HIM)" userId="5fb4c31c-7920-4460-9423-41063ed788b5" providerId="ADAL" clId="{8CD4DAE2-1B1B-D24C-A7EA-B004A5823BC8}" dt="2023-04-18T00:14:58.072" v="3" actId="478"/>
          <ac:spMkLst>
            <pc:docMk/>
            <pc:sldMk cId="305503430" sldId="290"/>
            <ac:spMk id="17" creationId="{5F67B5B1-0796-4A70-A88C-710107A44B57}"/>
          </ac:spMkLst>
        </pc:spChg>
        <pc:inkChg chg="add del">
          <ac:chgData name="Steve Lee (POWERSHELL HE/HIM)" userId="5fb4c31c-7920-4460-9423-41063ed788b5" providerId="ADAL" clId="{8CD4DAE2-1B1B-D24C-A7EA-B004A5823BC8}" dt="2023-04-18T00:14:28.042" v="1" actId="34122"/>
          <ac:inkMkLst>
            <pc:docMk/>
            <pc:sldMk cId="305503430" sldId="290"/>
            <ac:inkMk id="2" creationId="{D9D1141E-E980-9713-F6A3-013DBEF7C4E0}"/>
          </ac:inkMkLst>
        </pc:inkChg>
        <pc:cxnChg chg="add">
          <ac:chgData name="Steve Lee (POWERSHELL HE/HIM)" userId="5fb4c31c-7920-4460-9423-41063ed788b5" providerId="ADAL" clId="{8CD4DAE2-1B1B-D24C-A7EA-B004A5823BC8}" dt="2023-04-18T00:21:53.963" v="178" actId="11529"/>
          <ac:cxnSpMkLst>
            <pc:docMk/>
            <pc:sldMk cId="305503430" sldId="290"/>
            <ac:cxnSpMk id="19" creationId="{FF057EA7-3EF7-C560-870C-B81CA6EC9749}"/>
          </ac:cxnSpMkLst>
        </pc:cxnChg>
        <pc:cxnChg chg="add">
          <ac:chgData name="Steve Lee (POWERSHELL HE/HIM)" userId="5fb4c31c-7920-4460-9423-41063ed788b5" providerId="ADAL" clId="{8CD4DAE2-1B1B-D24C-A7EA-B004A5823BC8}" dt="2023-04-18T00:22:07.757" v="179" actId="11529"/>
          <ac:cxnSpMkLst>
            <pc:docMk/>
            <pc:sldMk cId="305503430" sldId="290"/>
            <ac:cxnSpMk id="21" creationId="{FFFBA391-FEF2-9CF1-066C-DB3B00585285}"/>
          </ac:cxnSpMkLst>
        </pc:cxnChg>
        <pc:cxnChg chg="add">
          <ac:chgData name="Steve Lee (POWERSHELL HE/HIM)" userId="5fb4c31c-7920-4460-9423-41063ed788b5" providerId="ADAL" clId="{8CD4DAE2-1B1B-D24C-A7EA-B004A5823BC8}" dt="2023-04-18T00:22:13.343" v="180" actId="11529"/>
          <ac:cxnSpMkLst>
            <pc:docMk/>
            <pc:sldMk cId="305503430" sldId="290"/>
            <ac:cxnSpMk id="23" creationId="{8CEB2BDC-EBD7-6982-03AF-46C58A536416}"/>
          </ac:cxnSpMkLst>
        </pc:cxnChg>
        <pc:cxnChg chg="add mod">
          <ac:chgData name="Steve Lee (POWERSHELL HE/HIM)" userId="5fb4c31c-7920-4460-9423-41063ed788b5" providerId="ADAL" clId="{8CD4DAE2-1B1B-D24C-A7EA-B004A5823BC8}" dt="2023-04-18T00:23:34.994" v="191" actId="14100"/>
          <ac:cxnSpMkLst>
            <pc:docMk/>
            <pc:sldMk cId="305503430" sldId="290"/>
            <ac:cxnSpMk id="25" creationId="{55FBCCE9-3BB9-D42C-7496-090060A7BD99}"/>
          </ac:cxnSpMkLst>
        </pc:cxnChg>
        <pc:cxnChg chg="add del mod">
          <ac:chgData name="Steve Lee (POWERSHELL HE/HIM)" userId="5fb4c31c-7920-4460-9423-41063ed788b5" providerId="ADAL" clId="{8CD4DAE2-1B1B-D24C-A7EA-B004A5823BC8}" dt="2023-04-18T00:23:22.729" v="189" actId="478"/>
          <ac:cxnSpMkLst>
            <pc:docMk/>
            <pc:sldMk cId="305503430" sldId="290"/>
            <ac:cxnSpMk id="28" creationId="{18719883-E162-8747-17D4-77D328EA8CF4}"/>
          </ac:cxnSpMkLst>
        </pc:cxnChg>
        <pc:cxnChg chg="add del mod">
          <ac:chgData name="Steve Lee (POWERSHELL HE/HIM)" userId="5fb4c31c-7920-4460-9423-41063ed788b5" providerId="ADAL" clId="{8CD4DAE2-1B1B-D24C-A7EA-B004A5823BC8}" dt="2023-04-18T00:23:24.623" v="190" actId="478"/>
          <ac:cxnSpMkLst>
            <pc:docMk/>
            <pc:sldMk cId="305503430" sldId="290"/>
            <ac:cxnSpMk id="30" creationId="{D73DBA58-FA2F-CBA7-7ABE-5E91D8B747EF}"/>
          </ac:cxnSpMkLst>
        </pc:cxnChg>
        <pc:cxnChg chg="add del mod">
          <ac:chgData name="Steve Lee (POWERSHELL HE/HIM)" userId="5fb4c31c-7920-4460-9423-41063ed788b5" providerId="ADAL" clId="{8CD4DAE2-1B1B-D24C-A7EA-B004A5823BC8}" dt="2023-04-18T00:24:28.914" v="197" actId="478"/>
          <ac:cxnSpMkLst>
            <pc:docMk/>
            <pc:sldMk cId="305503430" sldId="290"/>
            <ac:cxnSpMk id="32" creationId="{A148C402-4A44-F23E-35B3-D6067A646155}"/>
          </ac:cxnSpMkLst>
        </pc:cxnChg>
        <pc:cxnChg chg="add del mod">
          <ac:chgData name="Steve Lee (POWERSHELL HE/HIM)" userId="5fb4c31c-7920-4460-9423-41063ed788b5" providerId="ADAL" clId="{8CD4DAE2-1B1B-D24C-A7EA-B004A5823BC8}" dt="2023-04-18T00:24:31.510" v="198" actId="478"/>
          <ac:cxnSpMkLst>
            <pc:docMk/>
            <pc:sldMk cId="305503430" sldId="290"/>
            <ac:cxnSpMk id="34" creationId="{36F8E4D2-6A4C-22E9-46C5-6B4E228C703E}"/>
          </ac:cxnSpMkLst>
        </pc:cxnChg>
        <pc:cxnChg chg="add del mod">
          <ac:chgData name="Steve Lee (POWERSHELL HE/HIM)" userId="5fb4c31c-7920-4460-9423-41063ed788b5" providerId="ADAL" clId="{8CD4DAE2-1B1B-D24C-A7EA-B004A5823BC8}" dt="2023-04-18T00:24:32.779" v="199" actId="478"/>
          <ac:cxnSpMkLst>
            <pc:docMk/>
            <pc:sldMk cId="305503430" sldId="290"/>
            <ac:cxnSpMk id="36" creationId="{EE823F64-F901-BFE5-5B09-FC47EBAE590A}"/>
          </ac:cxnSpMkLst>
        </pc:cxnChg>
        <pc:cxnChg chg="add">
          <ac:chgData name="Steve Lee (POWERSHELL HE/HIM)" userId="5fb4c31c-7920-4460-9423-41063ed788b5" providerId="ADAL" clId="{8CD4DAE2-1B1B-D24C-A7EA-B004A5823BC8}" dt="2023-04-18T00:23:20.556" v="188" actId="11529"/>
          <ac:cxnSpMkLst>
            <pc:docMk/>
            <pc:sldMk cId="305503430" sldId="290"/>
            <ac:cxnSpMk id="38" creationId="{736B3113-AAAD-7A21-8CAF-74C5DE511043}"/>
          </ac:cxnSpMkLst>
        </pc:cxnChg>
        <pc:cxnChg chg="add">
          <ac:chgData name="Steve Lee (POWERSHELL HE/HIM)" userId="5fb4c31c-7920-4460-9423-41063ed788b5" providerId="ADAL" clId="{8CD4DAE2-1B1B-D24C-A7EA-B004A5823BC8}" dt="2023-04-18T00:23:52.419" v="192" actId="11529"/>
          <ac:cxnSpMkLst>
            <pc:docMk/>
            <pc:sldMk cId="305503430" sldId="290"/>
            <ac:cxnSpMk id="41" creationId="{2EFF4A97-0B2C-7791-73C7-2C6486F70CE6}"/>
          </ac:cxnSpMkLst>
        </pc:cxnChg>
        <pc:cxnChg chg="add">
          <ac:chgData name="Steve Lee (POWERSHELL HE/HIM)" userId="5fb4c31c-7920-4460-9423-41063ed788b5" providerId="ADAL" clId="{8CD4DAE2-1B1B-D24C-A7EA-B004A5823BC8}" dt="2023-04-18T00:23:58.957" v="193" actId="11529"/>
          <ac:cxnSpMkLst>
            <pc:docMk/>
            <pc:sldMk cId="305503430" sldId="290"/>
            <ac:cxnSpMk id="43" creationId="{261E6FCC-E7F0-39F9-55ED-C5791332ED80}"/>
          </ac:cxnSpMkLst>
        </pc:cxnChg>
        <pc:cxnChg chg="add">
          <ac:chgData name="Steve Lee (POWERSHELL HE/HIM)" userId="5fb4c31c-7920-4460-9423-41063ed788b5" providerId="ADAL" clId="{8CD4DAE2-1B1B-D24C-A7EA-B004A5823BC8}" dt="2023-04-18T00:24:09.205" v="194" actId="11529"/>
          <ac:cxnSpMkLst>
            <pc:docMk/>
            <pc:sldMk cId="305503430" sldId="290"/>
            <ac:cxnSpMk id="45" creationId="{C09DDAF4-C4FF-386C-9BC0-FB5FC5F2ECFC}"/>
          </ac:cxnSpMkLst>
        </pc:cxnChg>
        <pc:cxnChg chg="add">
          <ac:chgData name="Steve Lee (POWERSHELL HE/HIM)" userId="5fb4c31c-7920-4460-9423-41063ed788b5" providerId="ADAL" clId="{8CD4DAE2-1B1B-D24C-A7EA-B004A5823BC8}" dt="2023-04-18T00:24:14.653" v="195" actId="11529"/>
          <ac:cxnSpMkLst>
            <pc:docMk/>
            <pc:sldMk cId="305503430" sldId="290"/>
            <ac:cxnSpMk id="47" creationId="{900B45D1-B63A-A376-AAB4-DAF5DE762011}"/>
          </ac:cxnSpMkLst>
        </pc:cxnChg>
        <pc:cxnChg chg="add">
          <ac:chgData name="Steve Lee (POWERSHELL HE/HIM)" userId="5fb4c31c-7920-4460-9423-41063ed788b5" providerId="ADAL" clId="{8CD4DAE2-1B1B-D24C-A7EA-B004A5823BC8}" dt="2023-04-18T00:24:19.180" v="196" actId="11529"/>
          <ac:cxnSpMkLst>
            <pc:docMk/>
            <pc:sldMk cId="305503430" sldId="290"/>
            <ac:cxnSpMk id="49" creationId="{652F2A07-3BF3-3F3A-A3FC-4FC1769774F6}"/>
          </ac:cxnSpMkLst>
        </pc:cxnChg>
        <pc:cxnChg chg="add">
          <ac:chgData name="Steve Lee (POWERSHELL HE/HIM)" userId="5fb4c31c-7920-4460-9423-41063ed788b5" providerId="ADAL" clId="{8CD4DAE2-1B1B-D24C-A7EA-B004A5823BC8}" dt="2023-04-18T00:24:42.515" v="200" actId="11529"/>
          <ac:cxnSpMkLst>
            <pc:docMk/>
            <pc:sldMk cId="305503430" sldId="290"/>
            <ac:cxnSpMk id="51" creationId="{79261314-1083-B5E3-E7FC-ABC20113A034}"/>
          </ac:cxnSpMkLst>
        </pc:cxnChg>
        <pc:cxnChg chg="add">
          <ac:chgData name="Steve Lee (POWERSHELL HE/HIM)" userId="5fb4c31c-7920-4460-9423-41063ed788b5" providerId="ADAL" clId="{8CD4DAE2-1B1B-D24C-A7EA-B004A5823BC8}" dt="2023-04-18T00:24:48.528" v="201" actId="11529"/>
          <ac:cxnSpMkLst>
            <pc:docMk/>
            <pc:sldMk cId="305503430" sldId="290"/>
            <ac:cxnSpMk id="53" creationId="{7A68BFC6-2BF2-CD6E-FF4C-F61D66D24C7C}"/>
          </ac:cxnSpMkLst>
        </pc:cxnChg>
        <pc:cxnChg chg="add">
          <ac:chgData name="Steve Lee (POWERSHELL HE/HIM)" userId="5fb4c31c-7920-4460-9423-41063ed788b5" providerId="ADAL" clId="{8CD4DAE2-1B1B-D24C-A7EA-B004A5823BC8}" dt="2023-04-18T00:24:53.641" v="202" actId="11529"/>
          <ac:cxnSpMkLst>
            <pc:docMk/>
            <pc:sldMk cId="305503430" sldId="290"/>
            <ac:cxnSpMk id="55" creationId="{33807C4C-C73A-779C-BDB3-5E6663977475}"/>
          </ac:cxnSpMkLst>
        </pc:cxnChg>
      </pc:sldChg>
    </pc:docChg>
  </pc:docChgLst>
  <pc:docChgLst>
    <pc:chgData name="Jason Helmick" userId="S::jahelmic@microsoft.com::4d62dfd8-4666-4b3a-86fb-ee321fffbfda" providerId="AD" clId="Web-{C7FA8721-9301-44FA-A54E-10B4373D3AD6}"/>
    <pc:docChg chg="mod modMainMaster">
      <pc:chgData name="Jason Helmick" userId="S::jahelmic@microsoft.com::4d62dfd8-4666-4b3a-86fb-ee321fffbfda" providerId="AD" clId="Web-{C7FA8721-9301-44FA-A54E-10B4373D3AD6}" dt="2023-04-23T01:17:22.815" v="1" actId="33475"/>
      <pc:docMkLst>
        <pc:docMk/>
      </pc:docMkLst>
      <pc:sldMasterChg chg="addSp">
        <pc:chgData name="Jason Helmick" userId="S::jahelmic@microsoft.com::4d62dfd8-4666-4b3a-86fb-ee321fffbfda" providerId="AD" clId="Web-{C7FA8721-9301-44FA-A54E-10B4373D3AD6}" dt="2023-04-23T01:17:22.815" v="0" actId="33475"/>
        <pc:sldMasterMkLst>
          <pc:docMk/>
          <pc:sldMasterMk cId="2215050697" sldId="2147483648"/>
        </pc:sldMasterMkLst>
        <pc:spChg chg="add">
          <ac:chgData name="Jason Helmick" userId="S::jahelmic@microsoft.com::4d62dfd8-4666-4b3a-86fb-ee321fffbfda" providerId="AD" clId="Web-{C7FA8721-9301-44FA-A54E-10B4373D3AD6}" dt="2023-04-23T01:17:22.815" v="0" actId="33475"/>
          <ac:spMkLst>
            <pc:docMk/>
            <pc:sldMasterMk cId="2215050697" sldId="2147483648"/>
            <ac:spMk id="8" creationId="{7415BF02-B5BA-4EFF-353E-C2B15F8EA776}"/>
          </ac:spMkLst>
        </pc:spChg>
      </pc:sldMasterChg>
    </pc:docChg>
  </pc:docChgLst>
  <pc:docChgLst>
    <pc:chgData name="Steve Lee (POWERSHELL HE/HIM)" userId="S::slee@ntdev.microsoft.com::5fb4c31c-7920-4460-9423-41063ed788b5" providerId="AD" clId="Web-{D5493114-667A-49AA-A5D3-B7BA9E45C21A}"/>
    <pc:docChg chg="modSld">
      <pc:chgData name="Steve Lee (POWERSHELL HE/HIM)" userId="S::slee@ntdev.microsoft.com::5fb4c31c-7920-4460-9423-41063ed788b5" providerId="AD" clId="Web-{D5493114-667A-49AA-A5D3-B7BA9E45C21A}" dt="2023-04-18T15:20:43.996" v="20" actId="20577"/>
      <pc:docMkLst>
        <pc:docMk/>
      </pc:docMkLst>
      <pc:sldChg chg="modSp">
        <pc:chgData name="Steve Lee (POWERSHELL HE/HIM)" userId="S::slee@ntdev.microsoft.com::5fb4c31c-7920-4460-9423-41063ed788b5" providerId="AD" clId="Web-{D5493114-667A-49AA-A5D3-B7BA9E45C21A}" dt="2023-04-18T15:20:43.996" v="20" actId="20577"/>
        <pc:sldMkLst>
          <pc:docMk/>
          <pc:sldMk cId="1981147715" sldId="267"/>
        </pc:sldMkLst>
        <pc:spChg chg="mod">
          <ac:chgData name="Steve Lee (POWERSHELL HE/HIM)" userId="S::slee@ntdev.microsoft.com::5fb4c31c-7920-4460-9423-41063ed788b5" providerId="AD" clId="Web-{D5493114-667A-49AA-A5D3-B7BA9E45C21A}" dt="2023-04-18T15:20:43.996" v="20" actId="20577"/>
          <ac:spMkLst>
            <pc:docMk/>
            <pc:sldMk cId="1981147715" sldId="267"/>
            <ac:spMk id="3" creationId="{702E6E73-36B7-576A-8C02-BDAD64082528}"/>
          </ac:spMkLst>
        </pc:spChg>
      </pc:sldChg>
    </pc:docChg>
  </pc:docChgLst>
  <pc:docChgLst>
    <pc:chgData name="Steve Lee (POWERSHELL HE/HIM)" userId="S::slee@ntdev.microsoft.com::5fb4c31c-7920-4460-9423-41063ed788b5" providerId="AD" clId="Web-{1378AD1D-205D-413B-822B-879260656362}"/>
    <pc:docChg chg="modSld">
      <pc:chgData name="Steve Lee (POWERSHELL HE/HIM)" userId="S::slee@ntdev.microsoft.com::5fb4c31c-7920-4460-9423-41063ed788b5" providerId="AD" clId="Web-{1378AD1D-205D-413B-822B-879260656362}" dt="2023-03-28T16:35:40.139" v="2" actId="20577"/>
      <pc:docMkLst>
        <pc:docMk/>
      </pc:docMkLst>
      <pc:sldChg chg="modSp">
        <pc:chgData name="Steve Lee (POWERSHELL HE/HIM)" userId="S::slee@ntdev.microsoft.com::5fb4c31c-7920-4460-9423-41063ed788b5" providerId="AD" clId="Web-{1378AD1D-205D-413B-822B-879260656362}" dt="2023-03-28T16:35:40.139" v="2" actId="20577"/>
        <pc:sldMkLst>
          <pc:docMk/>
          <pc:sldMk cId="1783517224" sldId="268"/>
        </pc:sldMkLst>
        <pc:spChg chg="mod">
          <ac:chgData name="Steve Lee (POWERSHELL HE/HIM)" userId="S::slee@ntdev.microsoft.com::5fb4c31c-7920-4460-9423-41063ed788b5" providerId="AD" clId="Web-{1378AD1D-205D-413B-822B-879260656362}" dt="2023-03-28T16:35:40.139" v="2" actId="20577"/>
          <ac:spMkLst>
            <pc:docMk/>
            <pc:sldMk cId="1783517224" sldId="268"/>
            <ac:spMk id="3" creationId="{43008BA3-9157-E0C9-EC02-A599C4DFFBB2}"/>
          </ac:spMkLst>
        </pc:spChg>
      </pc:sldChg>
    </pc:docChg>
  </pc:docChgLst>
  <pc:docChgLst>
    <pc:chgData name="Jason Helmick" userId="S::jahelmic@microsoft.com::4d62dfd8-4666-4b3a-86fb-ee321fffbfda" providerId="AD" clId="Web-{A493ABC9-6494-701E-F8A7-ACD151615F78}"/>
    <pc:docChg chg="mod modMainMaster">
      <pc:chgData name="Jason Helmick" userId="S::jahelmic@microsoft.com::4d62dfd8-4666-4b3a-86fb-ee321fffbfda" providerId="AD" clId="Web-{A493ABC9-6494-701E-F8A7-ACD151615F78}" dt="2023-03-23T15:09:38.783" v="1" actId="33475"/>
      <pc:docMkLst>
        <pc:docMk/>
      </pc:docMkLst>
      <pc:sldMasterChg chg="addSp">
        <pc:chgData name="Jason Helmick" userId="S::jahelmic@microsoft.com::4d62dfd8-4666-4b3a-86fb-ee321fffbfda" providerId="AD" clId="Web-{A493ABC9-6494-701E-F8A7-ACD151615F78}" dt="2023-03-23T15:09:38.767" v="0" actId="33475"/>
        <pc:sldMasterMkLst>
          <pc:docMk/>
          <pc:sldMasterMk cId="2215050697" sldId="2147483648"/>
        </pc:sldMasterMkLst>
        <pc:spChg chg="add">
          <ac:chgData name="Jason Helmick" userId="S::jahelmic@microsoft.com::4d62dfd8-4666-4b3a-86fb-ee321fffbfda" providerId="AD" clId="Web-{A493ABC9-6494-701E-F8A7-ACD151615F78}" dt="2023-03-23T15:09:38.767" v="0" actId="33475"/>
          <ac:spMkLst>
            <pc:docMk/>
            <pc:sldMasterMk cId="2215050697" sldId="2147483648"/>
            <ac:spMk id="8" creationId="{BD5DBF3D-B86B-F3AF-A61D-6E545079B8EF}"/>
          </ac:spMkLst>
        </pc:spChg>
      </pc:sldMasterChg>
    </pc:docChg>
  </pc:docChgLst>
  <pc:docChgLst>
    <pc:chgData name="Steve Lee (POWERSHELL HE/HIM)" userId="S::slee@ntdev.microsoft.com::5fb4c31c-7920-4460-9423-41063ed788b5" providerId="AD" clId="Web-{0CD4903E-DB5D-45FA-8ECC-5EC3CC097A83}"/>
    <pc:docChg chg="modSld">
      <pc:chgData name="Steve Lee (POWERSHELL HE/HIM)" userId="S::slee@ntdev.microsoft.com::5fb4c31c-7920-4460-9423-41063ed788b5" providerId="AD" clId="Web-{0CD4903E-DB5D-45FA-8ECC-5EC3CC097A83}" dt="2023-04-23T00:14:04.419" v="79"/>
      <pc:docMkLst>
        <pc:docMk/>
      </pc:docMkLst>
      <pc:sldChg chg="modSp">
        <pc:chgData name="Steve Lee (POWERSHELL HE/HIM)" userId="S::slee@ntdev.microsoft.com::5fb4c31c-7920-4460-9423-41063ed788b5" providerId="AD" clId="Web-{0CD4903E-DB5D-45FA-8ECC-5EC3CC097A83}" dt="2023-04-23T00:06:37.246" v="20" actId="20577"/>
        <pc:sldMkLst>
          <pc:docMk/>
          <pc:sldMk cId="635026201" sldId="291"/>
        </pc:sldMkLst>
        <pc:spChg chg="mod">
          <ac:chgData name="Steve Lee (POWERSHELL HE/HIM)" userId="S::slee@ntdev.microsoft.com::5fb4c31c-7920-4460-9423-41063ed788b5" providerId="AD" clId="Web-{0CD4903E-DB5D-45FA-8ECC-5EC3CC097A83}" dt="2023-04-23T00:06:37.246" v="20" actId="20577"/>
          <ac:spMkLst>
            <pc:docMk/>
            <pc:sldMk cId="635026201" sldId="291"/>
            <ac:spMk id="3" creationId="{BCCD9E85-E5AE-9085-D934-3F3961D39CB6}"/>
          </ac:spMkLst>
        </pc:spChg>
      </pc:sldChg>
      <pc:sldChg chg="modAnim">
        <pc:chgData name="Steve Lee (POWERSHELL HE/HIM)" userId="S::slee@ntdev.microsoft.com::5fb4c31c-7920-4460-9423-41063ed788b5" providerId="AD" clId="Web-{0CD4903E-DB5D-45FA-8ECC-5EC3CC097A83}" dt="2023-04-23T00:14:04.419" v="79"/>
        <pc:sldMkLst>
          <pc:docMk/>
          <pc:sldMk cId="2305878193" sldId="292"/>
        </pc:sldMkLst>
      </pc:sldChg>
      <pc:sldChg chg="addSp delSp modSp">
        <pc:chgData name="Steve Lee (POWERSHELL HE/HIM)" userId="S::slee@ntdev.microsoft.com::5fb4c31c-7920-4460-9423-41063ed788b5" providerId="AD" clId="Web-{0CD4903E-DB5D-45FA-8ECC-5EC3CC097A83}" dt="2023-04-23T00:11:37.565" v="40"/>
        <pc:sldMkLst>
          <pc:docMk/>
          <pc:sldMk cId="51314848" sldId="293"/>
        </pc:sldMkLst>
        <pc:spChg chg="mod">
          <ac:chgData name="Steve Lee (POWERSHELL HE/HIM)" userId="S::slee@ntdev.microsoft.com::5fb4c31c-7920-4460-9423-41063ed788b5" providerId="AD" clId="Web-{0CD4903E-DB5D-45FA-8ECC-5EC3CC097A83}" dt="2023-04-23T00:11:37.565" v="40"/>
          <ac:spMkLst>
            <pc:docMk/>
            <pc:sldMk cId="51314848" sldId="293"/>
            <ac:spMk id="2" creationId="{61EDF17A-3A47-DD21-E107-86450B5349D9}"/>
          </ac:spMkLst>
        </pc:spChg>
        <pc:spChg chg="mod">
          <ac:chgData name="Steve Lee (POWERSHELL HE/HIM)" userId="S::slee@ntdev.microsoft.com::5fb4c31c-7920-4460-9423-41063ed788b5" providerId="AD" clId="Web-{0CD4903E-DB5D-45FA-8ECC-5EC3CC097A83}" dt="2023-04-23T00:11:37.565" v="40"/>
          <ac:spMkLst>
            <pc:docMk/>
            <pc:sldMk cId="51314848" sldId="293"/>
            <ac:spMk id="3" creationId="{BCCD9E85-E5AE-9085-D934-3F3961D39CB6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11:37.565" v="40"/>
          <ac:spMkLst>
            <pc:docMk/>
            <pc:sldMk cId="51314848" sldId="293"/>
            <ac:spMk id="25" creationId="{80DF40B2-80F7-4E71-B46C-284163F3654A}"/>
          </ac:spMkLst>
        </pc:spChg>
        <pc:spChg chg="add">
          <ac:chgData name="Steve Lee (POWERSHELL HE/HIM)" userId="S::slee@ntdev.microsoft.com::5fb4c31c-7920-4460-9423-41063ed788b5" providerId="AD" clId="Web-{0CD4903E-DB5D-45FA-8ECC-5EC3CC097A83}" dt="2023-04-23T00:11:37.565" v="40"/>
          <ac:spMkLst>
            <pc:docMk/>
            <pc:sldMk cId="51314848" sldId="293"/>
            <ac:spMk id="31" creationId="{F13C74B1-5B17-4795-BED0-7140497B445A}"/>
          </ac:spMkLst>
        </pc:spChg>
        <pc:spChg chg="add">
          <ac:chgData name="Steve Lee (POWERSHELL HE/HIM)" userId="S::slee@ntdev.microsoft.com::5fb4c31c-7920-4460-9423-41063ed788b5" providerId="AD" clId="Web-{0CD4903E-DB5D-45FA-8ECC-5EC3CC097A83}" dt="2023-04-23T00:11:37.565" v="40"/>
          <ac:spMkLst>
            <pc:docMk/>
            <pc:sldMk cId="51314848" sldId="293"/>
            <ac:spMk id="33" creationId="{D4974D33-8DC5-464E-8C6D-BE58F0669C17}"/>
          </ac:spMkLst>
        </pc:spChg>
        <pc:picChg chg="mod">
          <ac:chgData name="Steve Lee (POWERSHELL HE/HIM)" userId="S::slee@ntdev.microsoft.com::5fb4c31c-7920-4460-9423-41063ed788b5" providerId="AD" clId="Web-{0CD4903E-DB5D-45FA-8ECC-5EC3CC097A83}" dt="2023-04-23T00:11:37.565" v="40"/>
          <ac:picMkLst>
            <pc:docMk/>
            <pc:sldMk cId="51314848" sldId="293"/>
            <ac:picMk id="26" creationId="{B72DB3E1-6A3E-8A6F-41E7-ADA30EF41F7C}"/>
          </ac:picMkLst>
        </pc:picChg>
      </pc:sldChg>
      <pc:sldChg chg="addSp delSp modSp">
        <pc:chgData name="Steve Lee (POWERSHELL HE/HIM)" userId="S::slee@ntdev.microsoft.com::5fb4c31c-7920-4460-9423-41063ed788b5" providerId="AD" clId="Web-{0CD4903E-DB5D-45FA-8ECC-5EC3CC097A83}" dt="2023-04-23T00:11:11.247" v="38"/>
        <pc:sldMkLst>
          <pc:docMk/>
          <pc:sldMk cId="2989669728" sldId="294"/>
        </pc:sldMkLst>
        <pc:spChg chg="mod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2" creationId="{61EDF17A-3A47-DD21-E107-86450B5349D9}"/>
          </ac:spMkLst>
        </pc:spChg>
        <pc:spChg chg="mod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3" creationId="{BCCD9E85-E5AE-9085-D934-3F3961D39CB6}"/>
          </ac:spMkLst>
        </pc:spChg>
        <pc:spChg chg="ord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4" creationId="{0D28FFA9-0EAB-0AAE-6661-1BB8D52F8D81}"/>
          </ac:spMkLst>
        </pc:spChg>
        <pc:spChg chg="add del mod">
          <ac:chgData name="Steve Lee (POWERSHELL HE/HIM)" userId="S::slee@ntdev.microsoft.com::5fb4c31c-7920-4460-9423-41063ed788b5" providerId="AD" clId="Web-{0CD4903E-DB5D-45FA-8ECC-5EC3CC097A83}" dt="2023-04-23T00:11:11.247" v="38"/>
          <ac:spMkLst>
            <pc:docMk/>
            <pc:sldMk cId="2989669728" sldId="294"/>
            <ac:spMk id="6" creationId="{5C5C74D8-CEA3-6B54-0EBB-59979396B8BC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2070" creationId="{04812C46-200A-4DEB-A05E-3ED6C68C2387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2071" creationId="{D1EA859B-E555-4109-94F3-6700E046E008}"/>
          </ac:spMkLst>
        </pc:spChg>
        <pc:spChg chg="add">
          <ac:chgData name="Steve Lee (POWERSHELL HE/HIM)" userId="S::slee@ntdev.microsoft.com::5fb4c31c-7920-4460-9423-41063ed788b5" providerId="AD" clId="Web-{0CD4903E-DB5D-45FA-8ECC-5EC3CC097A83}" dt="2023-04-23T00:10:46.840" v="37"/>
          <ac:spMkLst>
            <pc:docMk/>
            <pc:sldMk cId="2989669728" sldId="294"/>
            <ac:spMk id="2076" creationId="{99F1FFA9-D672-408C-9220-ADEEC6ABDD09}"/>
          </ac:spMkLst>
        </pc:spChg>
        <pc:picChg chg="add mod">
          <ac:chgData name="Steve Lee (POWERSHELL HE/HIM)" userId="S::slee@ntdev.microsoft.com::5fb4c31c-7920-4460-9423-41063ed788b5" providerId="AD" clId="Web-{0CD4903E-DB5D-45FA-8ECC-5EC3CC097A83}" dt="2023-04-23T00:10:46.840" v="37"/>
          <ac:picMkLst>
            <pc:docMk/>
            <pc:sldMk cId="2989669728" sldId="294"/>
            <ac:picMk id="5" creationId="{3AC62381-4D40-E6FF-7919-E0A609A831F7}"/>
          </ac:picMkLst>
        </pc:picChg>
        <pc:picChg chg="mod ord">
          <ac:chgData name="Steve Lee (POWERSHELL HE/HIM)" userId="S::slee@ntdev.microsoft.com::5fb4c31c-7920-4460-9423-41063ed788b5" providerId="AD" clId="Web-{0CD4903E-DB5D-45FA-8ECC-5EC3CC097A83}" dt="2023-04-23T00:10:46.840" v="37"/>
          <ac:picMkLst>
            <pc:docMk/>
            <pc:sldMk cId="2989669728" sldId="294"/>
            <ac:picMk id="2050" creationId="{A8B86437-AC43-FFF6-3A2B-115EF467766B}"/>
          </ac:picMkLst>
        </pc:picChg>
      </pc:sldChg>
      <pc:sldChg chg="addSp delSp modSp">
        <pc:chgData name="Steve Lee (POWERSHELL HE/HIM)" userId="S::slee@ntdev.microsoft.com::5fb4c31c-7920-4460-9423-41063ed788b5" providerId="AD" clId="Web-{0CD4903E-DB5D-45FA-8ECC-5EC3CC097A83}" dt="2023-04-23T00:11:16.595" v="39"/>
        <pc:sldMkLst>
          <pc:docMk/>
          <pc:sldMk cId="3992992217" sldId="295"/>
        </pc:sldMkLst>
        <pc:spChg chg="mod">
          <ac:chgData name="Steve Lee (POWERSHELL HE/HIM)" userId="S::slee@ntdev.microsoft.com::5fb4c31c-7920-4460-9423-41063ed788b5" providerId="AD" clId="Web-{0CD4903E-DB5D-45FA-8ECC-5EC3CC097A83}" dt="2023-04-23T00:08:40.360" v="26"/>
          <ac:spMkLst>
            <pc:docMk/>
            <pc:sldMk cId="3992992217" sldId="295"/>
            <ac:spMk id="2" creationId="{61EDF17A-3A47-DD21-E107-86450B5349D9}"/>
          </ac:spMkLst>
        </pc:spChg>
        <pc:spChg chg="mod">
          <ac:chgData name="Steve Lee (POWERSHELL HE/HIM)" userId="S::slee@ntdev.microsoft.com::5fb4c31c-7920-4460-9423-41063ed788b5" providerId="AD" clId="Web-{0CD4903E-DB5D-45FA-8ECC-5EC3CC097A83}" dt="2023-04-23T00:08:40.360" v="26"/>
          <ac:spMkLst>
            <pc:docMk/>
            <pc:sldMk cId="3992992217" sldId="295"/>
            <ac:spMk id="3" creationId="{BCCD9E85-E5AE-9085-D934-3F3961D39CB6}"/>
          </ac:spMkLst>
        </pc:spChg>
        <pc:spChg chg="ord">
          <ac:chgData name="Steve Lee (POWERSHELL HE/HIM)" userId="S::slee@ntdev.microsoft.com::5fb4c31c-7920-4460-9423-41063ed788b5" providerId="AD" clId="Web-{0CD4903E-DB5D-45FA-8ECC-5EC3CC097A83}" dt="2023-04-23T00:09:47.166" v="32"/>
          <ac:spMkLst>
            <pc:docMk/>
            <pc:sldMk cId="3992992217" sldId="295"/>
            <ac:spMk id="4" creationId="{435B2C3A-BD9F-2CBA-342D-1C80766708DF}"/>
          </ac:spMkLst>
        </pc:spChg>
        <pc:spChg chg="add del mod">
          <ac:chgData name="Steve Lee (POWERSHELL HE/HIM)" userId="S::slee@ntdev.microsoft.com::5fb4c31c-7920-4460-9423-41063ed788b5" providerId="AD" clId="Web-{0CD4903E-DB5D-45FA-8ECC-5EC3CC097A83}" dt="2023-04-23T00:09:41.244" v="31"/>
          <ac:spMkLst>
            <pc:docMk/>
            <pc:sldMk cId="3992992217" sldId="295"/>
            <ac:spMk id="6" creationId="{65C59F91-FFD8-F8CF-F0C4-8A734DB4FAF2}"/>
          </ac:spMkLst>
        </pc:spChg>
        <pc:spChg chg="add del mod">
          <ac:chgData name="Steve Lee (POWERSHELL HE/HIM)" userId="S::slee@ntdev.microsoft.com::5fb4c31c-7920-4460-9423-41063ed788b5" providerId="AD" clId="Web-{0CD4903E-DB5D-45FA-8ECC-5EC3CC097A83}" dt="2023-04-23T00:11:16.595" v="39"/>
          <ac:spMkLst>
            <pc:docMk/>
            <pc:sldMk cId="3992992217" sldId="295"/>
            <ac:spMk id="9" creationId="{7014A111-6474-6DB6-C532-09C524BAD34D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08:40.360" v="26"/>
          <ac:spMkLst>
            <pc:docMk/>
            <pc:sldMk cId="3992992217" sldId="295"/>
            <ac:spMk id="3079" creationId="{04812C46-200A-4DEB-A05E-3ED6C68C2387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08:40.360" v="26"/>
          <ac:spMkLst>
            <pc:docMk/>
            <pc:sldMk cId="3992992217" sldId="295"/>
            <ac:spMk id="3081" creationId="{D1EA859B-E555-4109-94F3-6700E046E008}"/>
          </ac:spMkLst>
        </pc:spChg>
        <pc:spChg chg="add del">
          <ac:chgData name="Steve Lee (POWERSHELL HE/HIM)" userId="S::slee@ntdev.microsoft.com::5fb4c31c-7920-4460-9423-41063ed788b5" providerId="AD" clId="Web-{0CD4903E-DB5D-45FA-8ECC-5EC3CC097A83}" dt="2023-04-23T00:09:47.166" v="32"/>
          <ac:spMkLst>
            <pc:docMk/>
            <pc:sldMk cId="3992992217" sldId="295"/>
            <ac:spMk id="3086" creationId="{F13C74B1-5B17-4795-BED0-7140497B445A}"/>
          </ac:spMkLst>
        </pc:spChg>
        <pc:spChg chg="add del">
          <ac:chgData name="Steve Lee (POWERSHELL HE/HIM)" userId="S::slee@ntdev.microsoft.com::5fb4c31c-7920-4460-9423-41063ed788b5" providerId="AD" clId="Web-{0CD4903E-DB5D-45FA-8ECC-5EC3CC097A83}" dt="2023-04-23T00:09:47.166" v="32"/>
          <ac:spMkLst>
            <pc:docMk/>
            <pc:sldMk cId="3992992217" sldId="295"/>
            <ac:spMk id="3088" creationId="{D4974D33-8DC5-464E-8C6D-BE58F0669C17}"/>
          </ac:spMkLst>
        </pc:spChg>
        <pc:spChg chg="add">
          <ac:chgData name="Steve Lee (POWERSHELL HE/HIM)" userId="S::slee@ntdev.microsoft.com::5fb4c31c-7920-4460-9423-41063ed788b5" providerId="AD" clId="Web-{0CD4903E-DB5D-45FA-8ECC-5EC3CC097A83}" dt="2023-04-23T00:09:47.166" v="32"/>
          <ac:spMkLst>
            <pc:docMk/>
            <pc:sldMk cId="3992992217" sldId="295"/>
            <ac:spMk id="3093" creationId="{F13C74B1-5B17-4795-BED0-7140497B445A}"/>
          </ac:spMkLst>
        </pc:spChg>
        <pc:spChg chg="add">
          <ac:chgData name="Steve Lee (POWERSHELL HE/HIM)" userId="S::slee@ntdev.microsoft.com::5fb4c31c-7920-4460-9423-41063ed788b5" providerId="AD" clId="Web-{0CD4903E-DB5D-45FA-8ECC-5EC3CC097A83}" dt="2023-04-23T00:09:47.166" v="32"/>
          <ac:spMkLst>
            <pc:docMk/>
            <pc:sldMk cId="3992992217" sldId="295"/>
            <ac:spMk id="3095" creationId="{D4974D33-8DC5-464E-8C6D-BE58F0669C17}"/>
          </ac:spMkLst>
        </pc:spChg>
        <pc:picChg chg="add del mod">
          <ac:chgData name="Steve Lee (POWERSHELL HE/HIM)" userId="S::slee@ntdev.microsoft.com::5fb4c31c-7920-4460-9423-41063ed788b5" providerId="AD" clId="Web-{0CD4903E-DB5D-45FA-8ECC-5EC3CC097A83}" dt="2023-04-23T00:09:41.244" v="31"/>
          <ac:picMkLst>
            <pc:docMk/>
            <pc:sldMk cId="3992992217" sldId="295"/>
            <ac:picMk id="5" creationId="{26DE76DF-FC02-B1AB-6DEC-8F2C78CE6CE5}"/>
          </ac:picMkLst>
        </pc:picChg>
        <pc:picChg chg="add mod">
          <ac:chgData name="Steve Lee (POWERSHELL HE/HIM)" userId="S::slee@ntdev.microsoft.com::5fb4c31c-7920-4460-9423-41063ed788b5" providerId="AD" clId="Web-{0CD4903E-DB5D-45FA-8ECC-5EC3CC097A83}" dt="2023-04-23T00:09:47.166" v="32"/>
          <ac:picMkLst>
            <pc:docMk/>
            <pc:sldMk cId="3992992217" sldId="295"/>
            <ac:picMk id="8" creationId="{B5D7FF1A-A593-FEB6-8A66-25D15FFE7E78}"/>
          </ac:picMkLst>
        </pc:picChg>
        <pc:picChg chg="del">
          <ac:chgData name="Steve Lee (POWERSHELL HE/HIM)" userId="S::slee@ntdev.microsoft.com::5fb4c31c-7920-4460-9423-41063ed788b5" providerId="AD" clId="Web-{0CD4903E-DB5D-45FA-8ECC-5EC3CC097A83}" dt="2023-04-23T00:08:08.968" v="21"/>
          <ac:picMkLst>
            <pc:docMk/>
            <pc:sldMk cId="3992992217" sldId="295"/>
            <ac:picMk id="3074" creationId="{EF496C9D-40D8-CA2B-17E1-27931BBAA836}"/>
          </ac:picMkLst>
        </pc:picChg>
      </pc:sldChg>
      <pc:sldChg chg="modSp">
        <pc:chgData name="Steve Lee (POWERSHELL HE/HIM)" userId="S::slee@ntdev.microsoft.com::5fb4c31c-7920-4460-9423-41063ed788b5" providerId="AD" clId="Web-{0CD4903E-DB5D-45FA-8ECC-5EC3CC097A83}" dt="2023-04-23T00:13:03.381" v="78" actId="20577"/>
        <pc:sldMkLst>
          <pc:docMk/>
          <pc:sldMk cId="1631069133" sldId="297"/>
        </pc:sldMkLst>
        <pc:spChg chg="mod">
          <ac:chgData name="Steve Lee (POWERSHELL HE/HIM)" userId="S::slee@ntdev.microsoft.com::5fb4c31c-7920-4460-9423-41063ed788b5" providerId="AD" clId="Web-{0CD4903E-DB5D-45FA-8ECC-5EC3CC097A83}" dt="2023-04-23T00:13:03.381" v="78" actId="20577"/>
          <ac:spMkLst>
            <pc:docMk/>
            <pc:sldMk cId="1631069133" sldId="297"/>
            <ac:spMk id="3" creationId="{BCCD9E85-E5AE-9085-D934-3F3961D39CB6}"/>
          </ac:spMkLst>
        </pc:spChg>
      </pc:sldChg>
      <pc:sldChg chg="addSp delSp modSp mod setBg addAnim delAnim setClrOvrMap">
        <pc:chgData name="Steve Lee (POWERSHELL HE/HIM)" userId="S::slee@ntdev.microsoft.com::5fb4c31c-7920-4460-9423-41063ed788b5" providerId="AD" clId="Web-{0CD4903E-DB5D-45FA-8ECC-5EC3CC097A83}" dt="2023-04-23T00:06:00.917" v="16"/>
        <pc:sldMkLst>
          <pc:docMk/>
          <pc:sldMk cId="1628331320" sldId="298"/>
        </pc:sldMkLst>
        <pc:spChg chg="add del mod">
          <ac:chgData name="Steve Lee (POWERSHELL HE/HIM)" userId="S::slee@ntdev.microsoft.com::5fb4c31c-7920-4460-9423-41063ed788b5" providerId="AD" clId="Web-{0CD4903E-DB5D-45FA-8ECC-5EC3CC097A83}" dt="2023-04-23T00:04:49.586" v="4"/>
          <ac:spMkLst>
            <pc:docMk/>
            <pc:sldMk cId="1628331320" sldId="298"/>
            <ac:spMk id="3" creationId="{BF060B18-A796-C561-BE66-CF795F7EF600}"/>
          </ac:spMkLst>
        </pc:spChg>
        <pc:spChg chg="mod ord">
          <ac:chgData name="Steve Lee (POWERSHELL HE/HIM)" userId="S::slee@ntdev.microsoft.com::5fb4c31c-7920-4460-9423-41063ed788b5" providerId="AD" clId="Web-{0CD4903E-DB5D-45FA-8ECC-5EC3CC097A83}" dt="2023-04-23T00:06:00.917" v="16"/>
          <ac:spMkLst>
            <pc:docMk/>
            <pc:sldMk cId="1628331320" sldId="298"/>
            <ac:spMk id="4" creationId="{10FD1791-0C03-706B-0A4D-D82B9BDCB46A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05:02.743" v="7"/>
          <ac:spMkLst>
            <pc:docMk/>
            <pc:sldMk cId="1628331320" sldId="298"/>
            <ac:spMk id="10" creationId="{4D4677D2-D5AC-4CF9-9EED-2B89D0A1C212}"/>
          </ac:spMkLst>
        </pc:spChg>
        <pc:spChg chg="del">
          <ac:chgData name="Steve Lee (POWERSHELL HE/HIM)" userId="S::slee@ntdev.microsoft.com::5fb4c31c-7920-4460-9423-41063ed788b5" providerId="AD" clId="Web-{0CD4903E-DB5D-45FA-8ECC-5EC3CC097A83}" dt="2023-04-23T00:05:02.743" v="7"/>
          <ac:spMkLst>
            <pc:docMk/>
            <pc:sldMk cId="1628331320" sldId="298"/>
            <ac:spMk id="12" creationId="{C6D54F7E-825A-4BBA-815F-35CCA8B97786}"/>
          </ac:spMkLst>
        </pc:spChg>
        <pc:spChg chg="add del">
          <ac:chgData name="Steve Lee (POWERSHELL HE/HIM)" userId="S::slee@ntdev.microsoft.com::5fb4c31c-7920-4460-9423-41063ed788b5" providerId="AD" clId="Web-{0CD4903E-DB5D-45FA-8ECC-5EC3CC097A83}" dt="2023-04-23T00:06:00.917" v="16"/>
          <ac:spMkLst>
            <pc:docMk/>
            <pc:sldMk cId="1628331320" sldId="298"/>
            <ac:spMk id="18" creationId="{C1DD1A8A-57D5-4A81-AD04-532B043C5611}"/>
          </ac:spMkLst>
        </pc:spChg>
        <pc:spChg chg="add del">
          <ac:chgData name="Steve Lee (POWERSHELL HE/HIM)" userId="S::slee@ntdev.microsoft.com::5fb4c31c-7920-4460-9423-41063ed788b5" providerId="AD" clId="Web-{0CD4903E-DB5D-45FA-8ECC-5EC3CC097A83}" dt="2023-04-23T00:06:00.917" v="16"/>
          <ac:spMkLst>
            <pc:docMk/>
            <pc:sldMk cId="1628331320" sldId="298"/>
            <ac:spMk id="20" creationId="{007891EC-4501-44ED-A8C8-B11B6DB767AB}"/>
          </ac:spMkLst>
        </pc:spChg>
        <pc:spChg chg="add del">
          <ac:chgData name="Steve Lee (POWERSHELL HE/HIM)" userId="S::slee@ntdev.microsoft.com::5fb4c31c-7920-4460-9423-41063ed788b5" providerId="AD" clId="Web-{0CD4903E-DB5D-45FA-8ECC-5EC3CC097A83}" dt="2023-04-23T00:06:00.917" v="15"/>
          <ac:spMkLst>
            <pc:docMk/>
            <pc:sldMk cId="1628331320" sldId="298"/>
            <ac:spMk id="25" creationId="{71B2258F-86CA-4D4D-8270-BC05FCDEBFB3}"/>
          </ac:spMkLst>
        </pc:spChg>
        <pc:picChg chg="add del mod">
          <ac:chgData name="Steve Lee (POWERSHELL HE/HIM)" userId="S::slee@ntdev.microsoft.com::5fb4c31c-7920-4460-9423-41063ed788b5" providerId="AD" clId="Web-{0CD4903E-DB5D-45FA-8ECC-5EC3CC097A83}" dt="2023-04-23T00:04:49.586" v="5"/>
          <ac:picMkLst>
            <pc:docMk/>
            <pc:sldMk cId="1628331320" sldId="298"/>
            <ac:picMk id="2" creationId="{F0E3E5D7-F38B-482B-8693-3E9D4FE48898}"/>
          </ac:picMkLst>
        </pc:picChg>
        <pc:picChg chg="del">
          <ac:chgData name="Steve Lee (POWERSHELL HE/HIM)" userId="S::slee@ntdev.microsoft.com::5fb4c31c-7920-4460-9423-41063ed788b5" providerId="AD" clId="Web-{0CD4903E-DB5D-45FA-8ECC-5EC3CC097A83}" dt="2023-04-23T00:04:53.258" v="6"/>
          <ac:picMkLst>
            <pc:docMk/>
            <pc:sldMk cId="1628331320" sldId="298"/>
            <ac:picMk id="6" creationId="{A42E77CF-4FFE-E2BF-582C-4FC967420FA3}"/>
          </ac:picMkLst>
        </pc:picChg>
        <pc:picChg chg="add del mod">
          <ac:chgData name="Steve Lee (POWERSHELL HE/HIM)" userId="S::slee@ntdev.microsoft.com::5fb4c31c-7920-4460-9423-41063ed788b5" providerId="AD" clId="Web-{0CD4903E-DB5D-45FA-8ECC-5EC3CC097A83}" dt="2023-04-23T00:05:34.635" v="9"/>
          <ac:picMkLst>
            <pc:docMk/>
            <pc:sldMk cId="1628331320" sldId="298"/>
            <ac:picMk id="7" creationId="{C1D261C6-E1C2-F285-4901-F03BC5F82BE7}"/>
          </ac:picMkLst>
        </pc:picChg>
        <pc:picChg chg="add mod">
          <ac:chgData name="Steve Lee (POWERSHELL HE/HIM)" userId="S::slee@ntdev.microsoft.com::5fb4c31c-7920-4460-9423-41063ed788b5" providerId="AD" clId="Web-{0CD4903E-DB5D-45FA-8ECC-5EC3CC097A83}" dt="2023-04-23T00:06:00.917" v="16"/>
          <ac:picMkLst>
            <pc:docMk/>
            <pc:sldMk cId="1628331320" sldId="298"/>
            <ac:picMk id="8" creationId="{7E8A7D68-91F9-C761-5644-36F433C2E19E}"/>
          </ac:picMkLst>
        </pc:picChg>
        <pc:picChg chg="add del">
          <ac:chgData name="Steve Lee (POWERSHELL HE/HIM)" userId="S::slee@ntdev.microsoft.com::5fb4c31c-7920-4460-9423-41063ed788b5" providerId="AD" clId="Web-{0CD4903E-DB5D-45FA-8ECC-5EC3CC097A83}" dt="2023-04-23T00:05:37.213" v="10"/>
          <ac:picMkLst>
            <pc:docMk/>
            <pc:sldMk cId="1628331320" sldId="298"/>
            <ac:picMk id="14" creationId="{6A195A4F-E4CE-4E39-D30F-CC9896E7BCB7}"/>
          </ac:picMkLst>
        </pc:picChg>
      </pc:sldChg>
    </pc:docChg>
  </pc:docChgLst>
  <pc:docChgLst>
    <pc:chgData name="Jason Helmick" userId="S::jahelmic@microsoft.com::4d62dfd8-4666-4b3a-86fb-ee321fffbfda" providerId="AD" clId="Web-{5C1D787C-B1E9-4E8B-BF86-C44876F0C701}"/>
    <pc:docChg chg="modSld">
      <pc:chgData name="Jason Helmick" userId="S::jahelmic@microsoft.com::4d62dfd8-4666-4b3a-86fb-ee321fffbfda" providerId="AD" clId="Web-{5C1D787C-B1E9-4E8B-BF86-C44876F0C701}" dt="2023-03-09T19:18:42.816" v="28" actId="20577"/>
      <pc:docMkLst>
        <pc:docMk/>
      </pc:docMkLst>
      <pc:sldChg chg="modSp">
        <pc:chgData name="Jason Helmick" userId="S::jahelmic@microsoft.com::4d62dfd8-4666-4b3a-86fb-ee321fffbfda" providerId="AD" clId="Web-{5C1D787C-B1E9-4E8B-BF86-C44876F0C701}" dt="2023-03-09T19:18:42.816" v="28" actId="20577"/>
        <pc:sldMkLst>
          <pc:docMk/>
          <pc:sldMk cId="157154369" sldId="270"/>
        </pc:sldMkLst>
        <pc:spChg chg="mod">
          <ac:chgData name="Jason Helmick" userId="S::jahelmic@microsoft.com::4d62dfd8-4666-4b3a-86fb-ee321fffbfda" providerId="AD" clId="Web-{5C1D787C-B1E9-4E8B-BF86-C44876F0C701}" dt="2023-03-09T19:18:42.816" v="28" actId="20577"/>
          <ac:spMkLst>
            <pc:docMk/>
            <pc:sldMk cId="157154369" sldId="270"/>
            <ac:spMk id="3" creationId="{10CAD211-1B0D-A913-7664-F82B44EB8B97}"/>
          </ac:spMkLst>
        </pc:spChg>
      </pc:sldChg>
    </pc:docChg>
  </pc:docChgLst>
  <pc:docChgLst>
    <pc:chgData name="Sean Wheeler" userId="S::sewhee@microsoft.com::8b895b7b-8e8a-4413-8039-92948f5315b9" providerId="AD" clId="Web-{9332363B-BD9F-B2B1-DDA5-041739FFEACB}"/>
    <pc:docChg chg="modSld">
      <pc:chgData name="Sean Wheeler" userId="S::sewhee@microsoft.com::8b895b7b-8e8a-4413-8039-92948f5315b9" providerId="AD" clId="Web-{9332363B-BD9F-B2B1-DDA5-041739FFEACB}" dt="2023-04-22T19:36:55.516" v="3" actId="20577"/>
      <pc:docMkLst>
        <pc:docMk/>
      </pc:docMkLst>
      <pc:sldChg chg="modSp">
        <pc:chgData name="Sean Wheeler" userId="S::sewhee@microsoft.com::8b895b7b-8e8a-4413-8039-92948f5315b9" providerId="AD" clId="Web-{9332363B-BD9F-B2B1-DDA5-041739FFEACB}" dt="2023-04-22T19:36:55.516" v="3" actId="20577"/>
        <pc:sldMkLst>
          <pc:docMk/>
          <pc:sldMk cId="2005821026" sldId="300"/>
        </pc:sldMkLst>
        <pc:spChg chg="mod">
          <ac:chgData name="Sean Wheeler" userId="S::sewhee@microsoft.com::8b895b7b-8e8a-4413-8039-92948f5315b9" providerId="AD" clId="Web-{9332363B-BD9F-B2B1-DDA5-041739FFEACB}" dt="2023-04-22T19:36:49.563" v="2" actId="20577"/>
          <ac:spMkLst>
            <pc:docMk/>
            <pc:sldMk cId="2005821026" sldId="300"/>
            <ac:spMk id="11" creationId="{0DC68317-FD69-CE52-571D-61CC877F306D}"/>
          </ac:spMkLst>
        </pc:spChg>
        <pc:spChg chg="mod">
          <ac:chgData name="Sean Wheeler" userId="S::sewhee@microsoft.com::8b895b7b-8e8a-4413-8039-92948f5315b9" providerId="AD" clId="Web-{9332363B-BD9F-B2B1-DDA5-041739FFEACB}" dt="2023-04-22T19:36:55.516" v="3" actId="20577"/>
          <ac:spMkLst>
            <pc:docMk/>
            <pc:sldMk cId="2005821026" sldId="300"/>
            <ac:spMk id="12" creationId="{FB887613-649D-EDCF-EAE2-0946E5249F35}"/>
          </ac:spMkLst>
        </pc:spChg>
      </pc:sldChg>
    </pc:docChg>
  </pc:docChgLst>
  <pc:docChgLst>
    <pc:chgData name="Steve Lee (POWERSHELL HE/HIM)" userId="S::slee@ntdev.microsoft.com::5fb4c31c-7920-4460-9423-41063ed788b5" providerId="AD" clId="Web-{77A03107-F702-4637-CCD4-AF6B86F91331}"/>
    <pc:docChg chg="modSld">
      <pc:chgData name="Steve Lee (POWERSHELL HE/HIM)" userId="S::slee@ntdev.microsoft.com::5fb4c31c-7920-4460-9423-41063ed788b5" providerId="AD" clId="Web-{77A03107-F702-4637-CCD4-AF6B86F91331}" dt="2023-03-12T05:38:04.788" v="88" actId="20577"/>
      <pc:docMkLst>
        <pc:docMk/>
      </pc:docMkLst>
      <pc:sldChg chg="modSp">
        <pc:chgData name="Steve Lee (POWERSHELL HE/HIM)" userId="S::slee@ntdev.microsoft.com::5fb4c31c-7920-4460-9423-41063ed788b5" providerId="AD" clId="Web-{77A03107-F702-4637-CCD4-AF6B86F91331}" dt="2023-03-12T05:37:37.135" v="52" actId="20577"/>
        <pc:sldMkLst>
          <pc:docMk/>
          <pc:sldMk cId="3234617557" sldId="259"/>
        </pc:sldMkLst>
        <pc:spChg chg="mod">
          <ac:chgData name="Steve Lee (POWERSHELL HE/HIM)" userId="S::slee@ntdev.microsoft.com::5fb4c31c-7920-4460-9423-41063ed788b5" providerId="AD" clId="Web-{77A03107-F702-4637-CCD4-AF6B86F91331}" dt="2023-03-12T05:37:37.135" v="52" actId="20577"/>
          <ac:spMkLst>
            <pc:docMk/>
            <pc:sldMk cId="3234617557" sldId="259"/>
            <ac:spMk id="3" creationId="{2B3E0000-DC99-9486-43AA-C99194C2DD9D}"/>
          </ac:spMkLst>
        </pc:spChg>
      </pc:sldChg>
      <pc:sldChg chg="modSp">
        <pc:chgData name="Steve Lee (POWERSHELL HE/HIM)" userId="S::slee@ntdev.microsoft.com::5fb4c31c-7920-4460-9423-41063ed788b5" providerId="AD" clId="Web-{77A03107-F702-4637-CCD4-AF6B86F91331}" dt="2023-03-12T05:38:04.788" v="88" actId="20577"/>
        <pc:sldMkLst>
          <pc:docMk/>
          <pc:sldMk cId="3168102167" sldId="263"/>
        </pc:sldMkLst>
        <pc:spChg chg="mod">
          <ac:chgData name="Steve Lee (POWERSHELL HE/HIM)" userId="S::slee@ntdev.microsoft.com::5fb4c31c-7920-4460-9423-41063ed788b5" providerId="AD" clId="Web-{77A03107-F702-4637-CCD4-AF6B86F91331}" dt="2023-03-12T05:38:04.788" v="88" actId="20577"/>
          <ac:spMkLst>
            <pc:docMk/>
            <pc:sldMk cId="3168102167" sldId="263"/>
            <ac:spMk id="3" creationId="{FFD006FE-05BB-28BF-B32A-DCE52671DE15}"/>
          </ac:spMkLst>
        </pc:spChg>
      </pc:sldChg>
    </pc:docChg>
  </pc:docChgLst>
  <pc:docChgLst>
    <pc:chgData name="Jason Helmick" userId="S::jahelmic@microsoft.com::4d62dfd8-4666-4b3a-86fb-ee321fffbfda" providerId="AD" clId="Web-{6159E45C-A084-4C41-9280-B4EBC20EC016}"/>
    <pc:docChg chg="modSld">
      <pc:chgData name="Jason Helmick" userId="S::jahelmic@microsoft.com::4d62dfd8-4666-4b3a-86fb-ee321fffbfda" providerId="AD" clId="Web-{6159E45C-A084-4C41-9280-B4EBC20EC016}" dt="2023-03-23T17:01:55.176" v="176" actId="20577"/>
      <pc:docMkLst>
        <pc:docMk/>
      </pc:docMkLst>
      <pc:sldChg chg="modSp">
        <pc:chgData name="Jason Helmick" userId="S::jahelmic@microsoft.com::4d62dfd8-4666-4b3a-86fb-ee321fffbfda" providerId="AD" clId="Web-{6159E45C-A084-4C41-9280-B4EBC20EC016}" dt="2023-03-23T17:01:55.176" v="176" actId="20577"/>
        <pc:sldMkLst>
          <pc:docMk/>
          <pc:sldMk cId="1807690269" sldId="282"/>
        </pc:sldMkLst>
        <pc:spChg chg="mod">
          <ac:chgData name="Jason Helmick" userId="S::jahelmic@microsoft.com::4d62dfd8-4666-4b3a-86fb-ee321fffbfda" providerId="AD" clId="Web-{6159E45C-A084-4C41-9280-B4EBC20EC016}" dt="2023-03-23T17:01:20.471" v="146" actId="20577"/>
          <ac:spMkLst>
            <pc:docMk/>
            <pc:sldMk cId="1807690269" sldId="282"/>
            <ac:spMk id="2" creationId="{AAD4F503-7A37-75C4-DC8B-56026B23BE8F}"/>
          </ac:spMkLst>
        </pc:spChg>
        <pc:spChg chg="mod">
          <ac:chgData name="Jason Helmick" userId="S::jahelmic@microsoft.com::4d62dfd8-4666-4b3a-86fb-ee321fffbfda" providerId="AD" clId="Web-{6159E45C-A084-4C41-9280-B4EBC20EC016}" dt="2023-03-23T17:01:55.176" v="176" actId="20577"/>
          <ac:spMkLst>
            <pc:docMk/>
            <pc:sldMk cId="1807690269" sldId="282"/>
            <ac:spMk id="3" creationId="{FF8294AB-4D9A-CD95-2225-0BA6397B31E6}"/>
          </ac:spMkLst>
        </pc:spChg>
      </pc:sldChg>
    </pc:docChg>
  </pc:docChgLst>
  <pc:docChgLst>
    <pc:chgData name="Steve Lee (POWERSHELL HE/HIM)" userId="S::slee@ntdev.microsoft.com::5fb4c31c-7920-4460-9423-41063ed788b5" providerId="AD" clId="Web-{1624ADF9-09E9-4432-A54A-A0D8D93C4028}"/>
    <pc:docChg chg="modSld">
      <pc:chgData name="Steve Lee (POWERSHELL HE/HIM)" userId="S::slee@ntdev.microsoft.com::5fb4c31c-7920-4460-9423-41063ed788b5" providerId="AD" clId="Web-{1624ADF9-09E9-4432-A54A-A0D8D93C4028}" dt="2023-04-22T23:08:11.461" v="183" actId="20577"/>
      <pc:docMkLst>
        <pc:docMk/>
      </pc:docMkLst>
      <pc:sldChg chg="modSp addAnim">
        <pc:chgData name="Steve Lee (POWERSHELL HE/HIM)" userId="S::slee@ntdev.microsoft.com::5fb4c31c-7920-4460-9423-41063ed788b5" providerId="AD" clId="Web-{1624ADF9-09E9-4432-A54A-A0D8D93C4028}" dt="2023-04-22T23:05:49.529" v="179"/>
        <pc:sldMkLst>
          <pc:docMk/>
          <pc:sldMk cId="1981147715" sldId="267"/>
        </pc:sldMkLst>
        <pc:spChg chg="mod">
          <ac:chgData name="Steve Lee (POWERSHELL HE/HIM)" userId="S::slee@ntdev.microsoft.com::5fb4c31c-7920-4460-9423-41063ed788b5" providerId="AD" clId="Web-{1624ADF9-09E9-4432-A54A-A0D8D93C4028}" dt="2023-04-22T23:04:41.866" v="170" actId="20577"/>
          <ac:spMkLst>
            <pc:docMk/>
            <pc:sldMk cId="1981147715" sldId="267"/>
            <ac:spMk id="2" creationId="{3BA3AD2E-FCEA-05DD-F638-ABE1F1BD10B4}"/>
          </ac:spMkLst>
        </pc:spChg>
        <pc:spChg chg="mod">
          <ac:chgData name="Steve Lee (POWERSHELL HE/HIM)" userId="S::slee@ntdev.microsoft.com::5fb4c31c-7920-4460-9423-41063ed788b5" providerId="AD" clId="Web-{1624ADF9-09E9-4432-A54A-A0D8D93C4028}" dt="2023-04-22T23:05:31.872" v="178" actId="20577"/>
          <ac:spMkLst>
            <pc:docMk/>
            <pc:sldMk cId="1981147715" sldId="267"/>
            <ac:spMk id="3" creationId="{702E6E73-36B7-576A-8C02-BDAD64082528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3:06:29.126" v="182" actId="14100"/>
        <pc:sldMkLst>
          <pc:docMk/>
          <pc:sldMk cId="1889864786" sldId="278"/>
        </pc:sldMkLst>
        <pc:picChg chg="mod">
          <ac:chgData name="Steve Lee (POWERSHELL HE/HIM)" userId="S::slee@ntdev.microsoft.com::5fb4c31c-7920-4460-9423-41063ed788b5" providerId="AD" clId="Web-{1624ADF9-09E9-4432-A54A-A0D8D93C4028}" dt="2023-04-22T23:06:29.126" v="182" actId="14100"/>
          <ac:picMkLst>
            <pc:docMk/>
            <pc:sldMk cId="1889864786" sldId="278"/>
            <ac:picMk id="11" creationId="{858C195B-0F9F-333C-9F71-BC689F40CA43}"/>
          </ac:picMkLst>
        </pc:picChg>
      </pc:sldChg>
      <pc:sldChg chg="modSp addAnim delAnim modAnim">
        <pc:chgData name="Steve Lee (POWERSHELL HE/HIM)" userId="S::slee@ntdev.microsoft.com::5fb4c31c-7920-4460-9423-41063ed788b5" providerId="AD" clId="Web-{1624ADF9-09E9-4432-A54A-A0D8D93C4028}" dt="2023-04-22T23:08:11.461" v="183" actId="20577"/>
        <pc:sldMkLst>
          <pc:docMk/>
          <pc:sldMk cId="2305878193" sldId="292"/>
        </pc:sldMkLst>
        <pc:spChg chg="mod">
          <ac:chgData name="Steve Lee (POWERSHELL HE/HIM)" userId="S::slee@ntdev.microsoft.com::5fb4c31c-7920-4460-9423-41063ed788b5" providerId="AD" clId="Web-{1624ADF9-09E9-4432-A54A-A0D8D93C4028}" dt="2023-04-22T23:08:11.461" v="183" actId="20577"/>
          <ac:spMkLst>
            <pc:docMk/>
            <pc:sldMk cId="2305878193" sldId="292"/>
            <ac:spMk id="3" creationId="{BCCD9E85-E5AE-9085-D934-3F3961D39CB6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3:01:01.679" v="84" actId="20577"/>
        <pc:sldMkLst>
          <pc:docMk/>
          <pc:sldMk cId="51314848" sldId="293"/>
        </pc:sldMkLst>
        <pc:spChg chg="mod">
          <ac:chgData name="Steve Lee (POWERSHELL HE/HIM)" userId="S::slee@ntdev.microsoft.com::5fb4c31c-7920-4460-9423-41063ed788b5" providerId="AD" clId="Web-{1624ADF9-09E9-4432-A54A-A0D8D93C4028}" dt="2023-04-22T23:01:01.679" v="84" actId="20577"/>
          <ac:spMkLst>
            <pc:docMk/>
            <pc:sldMk cId="51314848" sldId="293"/>
            <ac:spMk id="3" creationId="{BCCD9E85-E5AE-9085-D934-3F3961D39CB6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2:54:50.481" v="24" actId="20577"/>
        <pc:sldMkLst>
          <pc:docMk/>
          <pc:sldMk cId="2989669728" sldId="294"/>
        </pc:sldMkLst>
        <pc:spChg chg="mod">
          <ac:chgData name="Steve Lee (POWERSHELL HE/HIM)" userId="S::slee@ntdev.microsoft.com::5fb4c31c-7920-4460-9423-41063ed788b5" providerId="AD" clId="Web-{1624ADF9-09E9-4432-A54A-A0D8D93C4028}" dt="2023-04-22T22:54:50.481" v="24" actId="20577"/>
          <ac:spMkLst>
            <pc:docMk/>
            <pc:sldMk cId="2989669728" sldId="294"/>
            <ac:spMk id="3" creationId="{BCCD9E85-E5AE-9085-D934-3F3961D39CB6}"/>
          </ac:spMkLst>
        </pc:spChg>
      </pc:sldChg>
      <pc:sldChg chg="modSp modAnim">
        <pc:chgData name="Steve Lee (POWERSHELL HE/HIM)" userId="S::slee@ntdev.microsoft.com::5fb4c31c-7920-4460-9423-41063ed788b5" providerId="AD" clId="Web-{1624ADF9-09E9-4432-A54A-A0D8D93C4028}" dt="2023-04-22T23:01:50.713" v="119"/>
        <pc:sldMkLst>
          <pc:docMk/>
          <pc:sldMk cId="3992992217" sldId="295"/>
        </pc:sldMkLst>
        <pc:spChg chg="mod">
          <ac:chgData name="Steve Lee (POWERSHELL HE/HIM)" userId="S::slee@ntdev.microsoft.com::5fb4c31c-7920-4460-9423-41063ed788b5" providerId="AD" clId="Web-{1624ADF9-09E9-4432-A54A-A0D8D93C4028}" dt="2023-04-22T23:01:33.087" v="118" actId="20577"/>
          <ac:spMkLst>
            <pc:docMk/>
            <pc:sldMk cId="3992992217" sldId="295"/>
            <ac:spMk id="3" creationId="{BCCD9E85-E5AE-9085-D934-3F3961D39CB6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3:02:13.090" v="124" actId="20577"/>
        <pc:sldMkLst>
          <pc:docMk/>
          <pc:sldMk cId="1179221543" sldId="296"/>
        </pc:sldMkLst>
        <pc:spChg chg="mod">
          <ac:chgData name="Steve Lee (POWERSHELL HE/HIM)" userId="S::slee@ntdev.microsoft.com::5fb4c31c-7920-4460-9423-41063ed788b5" providerId="AD" clId="Web-{1624ADF9-09E9-4432-A54A-A0D8D93C4028}" dt="2023-04-22T23:02:13.090" v="124" actId="20577"/>
          <ac:spMkLst>
            <pc:docMk/>
            <pc:sldMk cId="1179221543" sldId="296"/>
            <ac:spMk id="3" creationId="{BCCD9E85-E5AE-9085-D934-3F3961D39CB6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2:54:44.090" v="22" actId="20577"/>
        <pc:sldMkLst>
          <pc:docMk/>
          <pc:sldMk cId="1631069133" sldId="297"/>
        </pc:sldMkLst>
        <pc:spChg chg="mod">
          <ac:chgData name="Steve Lee (POWERSHELL HE/HIM)" userId="S::slee@ntdev.microsoft.com::5fb4c31c-7920-4460-9423-41063ed788b5" providerId="AD" clId="Web-{1624ADF9-09E9-4432-A54A-A0D8D93C4028}" dt="2023-04-22T22:54:25.152" v="17" actId="20577"/>
          <ac:spMkLst>
            <pc:docMk/>
            <pc:sldMk cId="1631069133" sldId="297"/>
            <ac:spMk id="2" creationId="{61EDF17A-3A47-DD21-E107-86450B5349D9}"/>
          </ac:spMkLst>
        </pc:spChg>
        <pc:spChg chg="mod">
          <ac:chgData name="Steve Lee (POWERSHELL HE/HIM)" userId="S::slee@ntdev.microsoft.com::5fb4c31c-7920-4460-9423-41063ed788b5" providerId="AD" clId="Web-{1624ADF9-09E9-4432-A54A-A0D8D93C4028}" dt="2023-04-22T22:54:44.090" v="22" actId="20577"/>
          <ac:spMkLst>
            <pc:docMk/>
            <pc:sldMk cId="1631069133" sldId="297"/>
            <ac:spMk id="3" creationId="{BCCD9E85-E5AE-9085-D934-3F3961D39CB6}"/>
          </ac:spMkLst>
        </pc:spChg>
      </pc:sldChg>
      <pc:sldChg chg="modSp">
        <pc:chgData name="Steve Lee (POWERSHELL HE/HIM)" userId="S::slee@ntdev.microsoft.com::5fb4c31c-7920-4460-9423-41063ed788b5" providerId="AD" clId="Web-{1624ADF9-09E9-4432-A54A-A0D8D93C4028}" dt="2023-04-22T23:04:20.020" v="169" actId="20577"/>
        <pc:sldMkLst>
          <pc:docMk/>
          <pc:sldMk cId="2005821026" sldId="300"/>
        </pc:sldMkLst>
        <pc:spChg chg="mod">
          <ac:chgData name="Steve Lee (POWERSHELL HE/HIM)" userId="S::slee@ntdev.microsoft.com::5fb4c31c-7920-4460-9423-41063ed788b5" providerId="AD" clId="Web-{1624ADF9-09E9-4432-A54A-A0D8D93C4028}" dt="2023-04-22T23:04:20.020" v="169" actId="20577"/>
          <ac:spMkLst>
            <pc:docMk/>
            <pc:sldMk cId="2005821026" sldId="300"/>
            <ac:spMk id="1047" creationId="{B76B2B50-A09C-ECA3-F712-8740DA587DD7}"/>
          </ac:spMkLst>
        </pc:spChg>
      </pc:sldChg>
    </pc:docChg>
  </pc:docChgLst>
  <pc:docChgLst>
    <pc:chgData name="Sean Wheeler" userId="8b895b7b-8e8a-4413-8039-92948f5315b9" providerId="ADAL" clId="{0B4E07ED-5FAB-413A-9B7A-B0A516EF8BCD}"/>
    <pc:docChg chg="undo redo custSel mod addSld delSld modSld sldOrd modMainMaster">
      <pc:chgData name="Sean Wheeler" userId="8b895b7b-8e8a-4413-8039-92948f5315b9" providerId="ADAL" clId="{0B4E07ED-5FAB-413A-9B7A-B0A516EF8BCD}" dt="2023-04-23T00:23:29.487" v="656" actId="1076"/>
      <pc:docMkLst>
        <pc:docMk/>
      </pc:docMkLst>
      <pc:sldChg chg="modSp mod">
        <pc:chgData name="Sean Wheeler" userId="8b895b7b-8e8a-4413-8039-92948f5315b9" providerId="ADAL" clId="{0B4E07ED-5FAB-413A-9B7A-B0A516EF8BCD}" dt="2023-04-22T19:54:37.316" v="627" actId="20577"/>
        <pc:sldMkLst>
          <pc:docMk/>
          <pc:sldMk cId="3081540396" sldId="287"/>
        </pc:sldMkLst>
        <pc:spChg chg="mod">
          <ac:chgData name="Sean Wheeler" userId="8b895b7b-8e8a-4413-8039-92948f5315b9" providerId="ADAL" clId="{0B4E07ED-5FAB-413A-9B7A-B0A516EF8BCD}" dt="2023-04-22T19:54:37.316" v="627" actId="20577"/>
          <ac:spMkLst>
            <pc:docMk/>
            <pc:sldMk cId="3081540396" sldId="287"/>
            <ac:spMk id="2" creationId="{361D0B5A-F46F-DA84-A05B-82143FA86396}"/>
          </ac:spMkLst>
        </pc:spChg>
      </pc:sldChg>
      <pc:sldChg chg="ord">
        <pc:chgData name="Sean Wheeler" userId="8b895b7b-8e8a-4413-8039-92948f5315b9" providerId="ADAL" clId="{0B4E07ED-5FAB-413A-9B7A-B0A516EF8BCD}" dt="2023-04-22T18:57:24.234" v="148"/>
        <pc:sldMkLst>
          <pc:docMk/>
          <pc:sldMk cId="305503430" sldId="290"/>
        </pc:sldMkLst>
      </pc:sldChg>
      <pc:sldChg chg="addSp delSp modSp del mod">
        <pc:chgData name="Sean Wheeler" userId="8b895b7b-8e8a-4413-8039-92948f5315b9" providerId="ADAL" clId="{0B4E07ED-5FAB-413A-9B7A-B0A516EF8BCD}" dt="2023-04-22T18:57:17.016" v="146" actId="47"/>
        <pc:sldMkLst>
          <pc:docMk/>
          <pc:sldMk cId="521811778" sldId="299"/>
        </pc:sldMkLst>
        <pc:spChg chg="add del mod">
          <ac:chgData name="Sean Wheeler" userId="8b895b7b-8e8a-4413-8039-92948f5315b9" providerId="ADAL" clId="{0B4E07ED-5FAB-413A-9B7A-B0A516EF8BCD}" dt="2023-04-22T18:38:31.469" v="24" actId="1076"/>
          <ac:spMkLst>
            <pc:docMk/>
            <pc:sldMk cId="521811778" sldId="299"/>
            <ac:spMk id="16" creationId="{B3F33D72-853A-CAE8-B36B-E4CBC6B89168}"/>
          </ac:spMkLst>
        </pc:spChg>
        <pc:grpChg chg="add del mod">
          <ac:chgData name="Sean Wheeler" userId="8b895b7b-8e8a-4413-8039-92948f5315b9" providerId="ADAL" clId="{0B4E07ED-5FAB-413A-9B7A-B0A516EF8BCD}" dt="2023-04-22T18:40:32.182" v="39" actId="478"/>
          <ac:grpSpMkLst>
            <pc:docMk/>
            <pc:sldMk cId="521811778" sldId="299"/>
            <ac:grpSpMk id="22" creationId="{431AE9D1-3C1B-C46E-C9AD-484E8CA7AADE}"/>
          </ac:grpSpMkLst>
        </pc:grpChg>
        <pc:picChg chg="add mod">
          <ac:chgData name="Sean Wheeler" userId="8b895b7b-8e8a-4413-8039-92948f5315b9" providerId="ADAL" clId="{0B4E07ED-5FAB-413A-9B7A-B0A516EF8BCD}" dt="2023-04-22T18:38:31.469" v="24" actId="1076"/>
          <ac:picMkLst>
            <pc:docMk/>
            <pc:sldMk cId="521811778" sldId="299"/>
            <ac:picMk id="4" creationId="{9C32BED9-BCAC-CE25-A1E1-60D5B44B44FE}"/>
          </ac:picMkLst>
        </pc:picChg>
        <pc:picChg chg="add del mod">
          <ac:chgData name="Sean Wheeler" userId="8b895b7b-8e8a-4413-8039-92948f5315b9" providerId="ADAL" clId="{0B4E07ED-5FAB-413A-9B7A-B0A516EF8BCD}" dt="2023-04-22T18:46:53.639" v="116" actId="21"/>
          <ac:picMkLst>
            <pc:docMk/>
            <pc:sldMk cId="521811778" sldId="299"/>
            <ac:picMk id="29" creationId="{C4D99340-B688-AC3A-6874-F45F5C689E10}"/>
          </ac:picMkLst>
        </pc:picChg>
        <pc:cxnChg chg="mod">
          <ac:chgData name="Sean Wheeler" userId="8b895b7b-8e8a-4413-8039-92948f5315b9" providerId="ADAL" clId="{0B4E07ED-5FAB-413A-9B7A-B0A516EF8BCD}" dt="2023-04-22T18:38:35.916" v="25" actId="14100"/>
          <ac:cxnSpMkLst>
            <pc:docMk/>
            <pc:sldMk cId="521811778" sldId="299"/>
            <ac:cxnSpMk id="23" creationId="{8CEB2BDC-EBD7-6982-03AF-46C58A536416}"/>
          </ac:cxnSpMkLst>
        </pc:cxnChg>
        <pc:cxnChg chg="add del mod">
          <ac:chgData name="Sean Wheeler" userId="8b895b7b-8e8a-4413-8039-92948f5315b9" providerId="ADAL" clId="{0B4E07ED-5FAB-413A-9B7A-B0A516EF8BCD}" dt="2023-04-22T18:40:35.012" v="40" actId="478"/>
          <ac:cxnSpMkLst>
            <pc:docMk/>
            <pc:sldMk cId="521811778" sldId="299"/>
            <ac:cxnSpMk id="26" creationId="{AED66C88-0609-0AA9-7046-432CEB2E1A5C}"/>
          </ac:cxnSpMkLst>
        </pc:cxnChg>
      </pc:sldChg>
      <pc:sldChg chg="addSp delSp modSp add mod">
        <pc:chgData name="Sean Wheeler" userId="8b895b7b-8e8a-4413-8039-92948f5315b9" providerId="ADAL" clId="{0B4E07ED-5FAB-413A-9B7A-B0A516EF8BCD}" dt="2023-04-23T00:23:29.487" v="656" actId="1076"/>
        <pc:sldMkLst>
          <pc:docMk/>
          <pc:sldMk cId="2005821026" sldId="300"/>
        </pc:sldMkLst>
        <pc:spChg chg="del">
          <ac:chgData name="Sean Wheeler" userId="8b895b7b-8e8a-4413-8039-92948f5315b9" providerId="ADAL" clId="{0B4E07ED-5FAB-413A-9B7A-B0A516EF8BCD}" dt="2023-04-22T18:34:29.698" v="1" actId="478"/>
          <ac:spMkLst>
            <pc:docMk/>
            <pc:sldMk cId="2005821026" sldId="300"/>
            <ac:spMk id="2" creationId="{27F034E1-D644-E518-26B6-742783AD4CC7}"/>
          </ac:spMkLst>
        </pc:spChg>
        <pc:spChg chg="mod">
          <ac:chgData name="Sean Wheeler" userId="8b895b7b-8e8a-4413-8039-92948f5315b9" providerId="ADAL" clId="{0B4E07ED-5FAB-413A-9B7A-B0A516EF8BCD}" dt="2023-04-22T19:46:17.081" v="604" actId="207"/>
          <ac:spMkLst>
            <pc:docMk/>
            <pc:sldMk cId="2005821026" sldId="300"/>
            <ac:spMk id="3" creationId="{4A16EEEC-A2C7-0E1C-E0D8-0B93EB4BBE97}"/>
          </ac:spMkLst>
        </pc:spChg>
        <pc:spChg chg="mod">
          <ac:chgData name="Sean Wheeler" userId="8b895b7b-8e8a-4413-8039-92948f5315b9" providerId="ADAL" clId="{0B4E07ED-5FAB-413A-9B7A-B0A516EF8BCD}" dt="2023-04-22T19:44:18.061" v="572" actId="207"/>
          <ac:spMkLst>
            <pc:docMk/>
            <pc:sldMk cId="2005821026" sldId="300"/>
            <ac:spMk id="5" creationId="{DCDC85C1-0A28-22D3-75C9-584996FFEDE1}"/>
          </ac:spMkLst>
        </pc:spChg>
        <pc:spChg chg="mod">
          <ac:chgData name="Sean Wheeler" userId="8b895b7b-8e8a-4413-8039-92948f5315b9" providerId="ADAL" clId="{0B4E07ED-5FAB-413A-9B7A-B0A516EF8BCD}" dt="2023-04-22T19:46:32.400" v="605" actId="207"/>
          <ac:spMkLst>
            <pc:docMk/>
            <pc:sldMk cId="2005821026" sldId="300"/>
            <ac:spMk id="6" creationId="{887101F4-7918-42AD-1C69-82A8EB315898}"/>
          </ac:spMkLst>
        </pc:spChg>
        <pc:spChg chg="mod">
          <ac:chgData name="Sean Wheeler" userId="8b895b7b-8e8a-4413-8039-92948f5315b9" providerId="ADAL" clId="{0B4E07ED-5FAB-413A-9B7A-B0A516EF8BCD}" dt="2023-04-22T19:43:06.892" v="565" actId="207"/>
          <ac:spMkLst>
            <pc:docMk/>
            <pc:sldMk cId="2005821026" sldId="300"/>
            <ac:spMk id="7" creationId="{CEFDCBEA-485D-5487-4658-80FC8D25FC5D}"/>
          </ac:spMkLst>
        </pc:spChg>
        <pc:spChg chg="mod">
          <ac:chgData name="Sean Wheeler" userId="8b895b7b-8e8a-4413-8039-92948f5315b9" providerId="ADAL" clId="{0B4E07ED-5FAB-413A-9B7A-B0A516EF8BCD}" dt="2023-04-22T19:20:19.131" v="548" actId="13822"/>
          <ac:spMkLst>
            <pc:docMk/>
            <pc:sldMk cId="2005821026" sldId="300"/>
            <ac:spMk id="8" creationId="{481EA9B3-14CA-0279-0C79-1E10062BC56D}"/>
          </ac:spMkLst>
        </pc:spChg>
        <pc:spChg chg="mod">
          <ac:chgData name="Sean Wheeler" userId="8b895b7b-8e8a-4413-8039-92948f5315b9" providerId="ADAL" clId="{0B4E07ED-5FAB-413A-9B7A-B0A516EF8BCD}" dt="2023-04-23T00:23:29.487" v="656" actId="1076"/>
          <ac:spMkLst>
            <pc:docMk/>
            <pc:sldMk cId="2005821026" sldId="300"/>
            <ac:spMk id="9" creationId="{691ED7A8-BE17-9806-826C-577198B30E65}"/>
          </ac:spMkLst>
        </pc:spChg>
        <pc:spChg chg="del mod">
          <ac:chgData name="Sean Wheeler" userId="8b895b7b-8e8a-4413-8039-92948f5315b9" providerId="ADAL" clId="{0B4E07ED-5FAB-413A-9B7A-B0A516EF8BCD}" dt="2023-04-22T18:59:47.297" v="156" actId="478"/>
          <ac:spMkLst>
            <pc:docMk/>
            <pc:sldMk cId="2005821026" sldId="300"/>
            <ac:spMk id="9" creationId="{F43E4BCA-827E-45BF-4601-D7B4F5E30D8B}"/>
          </ac:spMkLst>
        </pc:spChg>
        <pc:spChg chg="mod topLvl">
          <ac:chgData name="Sean Wheeler" userId="8b895b7b-8e8a-4413-8039-92948f5315b9" providerId="ADAL" clId="{0B4E07ED-5FAB-413A-9B7A-B0A516EF8BCD}" dt="2023-04-22T19:20:13.171" v="546" actId="13822"/>
          <ac:spMkLst>
            <pc:docMk/>
            <pc:sldMk cId="2005821026" sldId="300"/>
            <ac:spMk id="10" creationId="{07A316FA-301E-D15F-423F-2D048E195962}"/>
          </ac:spMkLst>
        </pc:spChg>
        <pc:spChg chg="mod topLvl">
          <ac:chgData name="Sean Wheeler" userId="8b895b7b-8e8a-4413-8039-92948f5315b9" providerId="ADAL" clId="{0B4E07ED-5FAB-413A-9B7A-B0A516EF8BCD}" dt="2023-04-22T19:45:29.828" v="601" actId="207"/>
          <ac:spMkLst>
            <pc:docMk/>
            <pc:sldMk cId="2005821026" sldId="300"/>
            <ac:spMk id="11" creationId="{0DC68317-FD69-CE52-571D-61CC877F306D}"/>
          </ac:spMkLst>
        </pc:spChg>
        <pc:spChg chg="mod topLvl">
          <ac:chgData name="Sean Wheeler" userId="8b895b7b-8e8a-4413-8039-92948f5315b9" providerId="ADAL" clId="{0B4E07ED-5FAB-413A-9B7A-B0A516EF8BCD}" dt="2023-04-22T19:45:34.423" v="602" actId="207"/>
          <ac:spMkLst>
            <pc:docMk/>
            <pc:sldMk cId="2005821026" sldId="300"/>
            <ac:spMk id="12" creationId="{FB887613-649D-EDCF-EAE2-0946E5249F35}"/>
          </ac:spMkLst>
        </pc:spChg>
        <pc:spChg chg="del">
          <ac:chgData name="Sean Wheeler" userId="8b895b7b-8e8a-4413-8039-92948f5315b9" providerId="ADAL" clId="{0B4E07ED-5FAB-413A-9B7A-B0A516EF8BCD}" dt="2023-04-22T18:41:24.951" v="45" actId="478"/>
          <ac:spMkLst>
            <pc:docMk/>
            <pc:sldMk cId="2005821026" sldId="300"/>
            <ac:spMk id="13" creationId="{DE573E22-1CB6-831F-63A0-C6E6E766EB8B}"/>
          </ac:spMkLst>
        </pc:spChg>
        <pc:spChg chg="del mod">
          <ac:chgData name="Sean Wheeler" userId="8b895b7b-8e8a-4413-8039-92948f5315b9" providerId="ADAL" clId="{0B4E07ED-5FAB-413A-9B7A-B0A516EF8BCD}" dt="2023-04-22T18:41:58.941" v="55" actId="478"/>
          <ac:spMkLst>
            <pc:docMk/>
            <pc:sldMk cId="2005821026" sldId="300"/>
            <ac:spMk id="14" creationId="{93FD0F89-10D7-A1BA-70A8-06304FB12DE9}"/>
          </ac:spMkLst>
        </pc:spChg>
        <pc:spChg chg="del mod">
          <ac:chgData name="Sean Wheeler" userId="8b895b7b-8e8a-4413-8039-92948f5315b9" providerId="ADAL" clId="{0B4E07ED-5FAB-413A-9B7A-B0A516EF8BCD}" dt="2023-04-22T18:44:02.555" v="75" actId="478"/>
          <ac:spMkLst>
            <pc:docMk/>
            <pc:sldMk cId="2005821026" sldId="300"/>
            <ac:spMk id="15" creationId="{23D7CBD4-7B9B-936A-D934-A548C7ADA38A}"/>
          </ac:spMkLst>
        </pc:spChg>
        <pc:spChg chg="del mod">
          <ac:chgData name="Sean Wheeler" userId="8b895b7b-8e8a-4413-8039-92948f5315b9" providerId="ADAL" clId="{0B4E07ED-5FAB-413A-9B7A-B0A516EF8BCD}" dt="2023-04-22T18:39:44.818" v="32" actId="478"/>
          <ac:spMkLst>
            <pc:docMk/>
            <pc:sldMk cId="2005821026" sldId="300"/>
            <ac:spMk id="16" creationId="{B3F33D72-853A-CAE8-B36B-E4CBC6B89168}"/>
          </ac:spMkLst>
        </pc:spChg>
        <pc:spChg chg="mod">
          <ac:chgData name="Sean Wheeler" userId="8b895b7b-8e8a-4413-8039-92948f5315b9" providerId="ADAL" clId="{0B4E07ED-5FAB-413A-9B7A-B0A516EF8BCD}" dt="2023-04-23T00:23:28.459" v="654" actId="1076"/>
          <ac:spMkLst>
            <pc:docMk/>
            <pc:sldMk cId="2005821026" sldId="300"/>
            <ac:spMk id="25" creationId="{7B4AC025-7C19-C207-C7F5-B229B0C43004}"/>
          </ac:spMkLst>
        </pc:spChg>
        <pc:spChg chg="mod">
          <ac:chgData name="Sean Wheeler" userId="8b895b7b-8e8a-4413-8039-92948f5315b9" providerId="ADAL" clId="{0B4E07ED-5FAB-413A-9B7A-B0A516EF8BCD}" dt="2023-04-22T18:48:59.977" v="123" actId="1076"/>
          <ac:spMkLst>
            <pc:docMk/>
            <pc:sldMk cId="2005821026" sldId="300"/>
            <ac:spMk id="36" creationId="{E6DBA285-21EE-0403-30E2-CB709B381783}"/>
          </ac:spMkLst>
        </pc:spChg>
        <pc:spChg chg="mod">
          <ac:chgData name="Sean Wheeler" userId="8b895b7b-8e8a-4413-8039-92948f5315b9" providerId="ADAL" clId="{0B4E07ED-5FAB-413A-9B7A-B0A516EF8BCD}" dt="2023-04-22T19:02:16.244" v="184" actId="1076"/>
          <ac:spMkLst>
            <pc:docMk/>
            <pc:sldMk cId="2005821026" sldId="300"/>
            <ac:spMk id="52" creationId="{DEB98493-8F0D-8CEE-D87C-145D1F9A6351}"/>
          </ac:spMkLst>
        </pc:spChg>
        <pc:spChg chg="mod">
          <ac:chgData name="Sean Wheeler" userId="8b895b7b-8e8a-4413-8039-92948f5315b9" providerId="ADAL" clId="{0B4E07ED-5FAB-413A-9B7A-B0A516EF8BCD}" dt="2023-04-22T19:02:06.429" v="182" actId="1076"/>
          <ac:spMkLst>
            <pc:docMk/>
            <pc:sldMk cId="2005821026" sldId="300"/>
            <ac:spMk id="60" creationId="{207FD8D2-960C-4EA4-84EE-8F3E113A8722}"/>
          </ac:spMkLst>
        </pc:spChg>
        <pc:spChg chg="mod">
          <ac:chgData name="Sean Wheeler" userId="8b895b7b-8e8a-4413-8039-92948f5315b9" providerId="ADAL" clId="{0B4E07ED-5FAB-413A-9B7A-B0A516EF8BCD}" dt="2023-04-22T19:00:06.389" v="160" actId="1076"/>
          <ac:spMkLst>
            <pc:docMk/>
            <pc:sldMk cId="2005821026" sldId="300"/>
            <ac:spMk id="75" creationId="{3E6E9C0A-BE2F-3490-E71E-C086DB2982B2}"/>
          </ac:spMkLst>
        </pc:spChg>
        <pc:spChg chg="add mod topLvl">
          <ac:chgData name="Sean Wheeler" userId="8b895b7b-8e8a-4413-8039-92948f5315b9" providerId="ADAL" clId="{0B4E07ED-5FAB-413A-9B7A-B0A516EF8BCD}" dt="2023-04-22T19:42:32.021" v="562" actId="207"/>
          <ac:spMkLst>
            <pc:docMk/>
            <pc:sldMk cId="2005821026" sldId="300"/>
            <ac:spMk id="116" creationId="{B630F34E-4C3B-79A7-C6EB-EA6298BE82B2}"/>
          </ac:spMkLst>
        </pc:spChg>
        <pc:spChg chg="add mod">
          <ac:chgData name="Sean Wheeler" userId="8b895b7b-8e8a-4413-8039-92948f5315b9" providerId="ADAL" clId="{0B4E07ED-5FAB-413A-9B7A-B0A516EF8BCD}" dt="2023-04-23T00:23:28.850" v="655" actId="6549"/>
          <ac:spMkLst>
            <pc:docMk/>
            <pc:sldMk cId="2005821026" sldId="300"/>
            <ac:spMk id="1047" creationId="{B76B2B50-A09C-ECA3-F712-8740DA587DD7}"/>
          </ac:spMkLst>
        </pc:spChg>
        <pc:spChg chg="add del">
          <ac:chgData name="Sean Wheeler" userId="8b895b7b-8e8a-4413-8039-92948f5315b9" providerId="ADAL" clId="{0B4E07ED-5FAB-413A-9B7A-B0A516EF8BCD}" dt="2023-04-22T19:17:36.533" v="538" actId="11529"/>
          <ac:spMkLst>
            <pc:docMk/>
            <pc:sldMk cId="2005821026" sldId="300"/>
            <ac:spMk id="1054" creationId="{7F6C610A-7A73-DB1D-6F3F-45A4FFC3E68D}"/>
          </ac:spMkLst>
        </pc:spChg>
        <pc:grpChg chg="add del mod">
          <ac:chgData name="Sean Wheeler" userId="8b895b7b-8e8a-4413-8039-92948f5315b9" providerId="ADAL" clId="{0B4E07ED-5FAB-413A-9B7A-B0A516EF8BCD}" dt="2023-04-22T18:48:59.977" v="123" actId="1076"/>
          <ac:grpSpMkLst>
            <pc:docMk/>
            <pc:sldMk cId="2005821026" sldId="300"/>
            <ac:grpSpMk id="35" creationId="{654B57EE-5B10-054B-AD76-B2282382DC14}"/>
          </ac:grpSpMkLst>
        </pc:grpChg>
        <pc:grpChg chg="add mod">
          <ac:chgData name="Sean Wheeler" userId="8b895b7b-8e8a-4413-8039-92948f5315b9" providerId="ADAL" clId="{0B4E07ED-5FAB-413A-9B7A-B0A516EF8BCD}" dt="2023-04-22T19:02:16.244" v="184" actId="1076"/>
          <ac:grpSpMkLst>
            <pc:docMk/>
            <pc:sldMk cId="2005821026" sldId="300"/>
            <ac:grpSpMk id="50" creationId="{9C88B9D2-AEE4-2A3C-BDF3-60502AE63ED8}"/>
          </ac:grpSpMkLst>
        </pc:grpChg>
        <pc:grpChg chg="add mod">
          <ac:chgData name="Sean Wheeler" userId="8b895b7b-8e8a-4413-8039-92948f5315b9" providerId="ADAL" clId="{0B4E07ED-5FAB-413A-9B7A-B0A516EF8BCD}" dt="2023-04-22T19:02:06.429" v="182" actId="1076"/>
          <ac:grpSpMkLst>
            <pc:docMk/>
            <pc:sldMk cId="2005821026" sldId="300"/>
            <ac:grpSpMk id="59" creationId="{9166CBF9-2704-4B6F-96DA-F111AB87B935}"/>
          </ac:grpSpMkLst>
        </pc:grpChg>
        <pc:grpChg chg="add mod">
          <ac:chgData name="Sean Wheeler" userId="8b895b7b-8e8a-4413-8039-92948f5315b9" providerId="ADAL" clId="{0B4E07ED-5FAB-413A-9B7A-B0A516EF8BCD}" dt="2023-04-22T19:00:06.389" v="160" actId="1076"/>
          <ac:grpSpMkLst>
            <pc:docMk/>
            <pc:sldMk cId="2005821026" sldId="300"/>
            <ac:grpSpMk id="74" creationId="{54EBE6E9-150C-8F18-E2EF-3340181111C2}"/>
          </ac:grpSpMkLst>
        </pc:grpChg>
        <pc:grpChg chg="add">
          <ac:chgData name="Sean Wheeler" userId="8b895b7b-8e8a-4413-8039-92948f5315b9" providerId="ADAL" clId="{0B4E07ED-5FAB-413A-9B7A-B0A516EF8BCD}" dt="2023-04-22T18:53:09.329" v="145" actId="164"/>
          <ac:grpSpMkLst>
            <pc:docMk/>
            <pc:sldMk cId="2005821026" sldId="300"/>
            <ac:grpSpMk id="114" creationId="{5F397E8C-3CEA-7D70-1B42-429811075066}"/>
          </ac:grpSpMkLst>
        </pc:grpChg>
        <pc:grpChg chg="add del mod">
          <ac:chgData name="Sean Wheeler" userId="8b895b7b-8e8a-4413-8039-92948f5315b9" providerId="ADAL" clId="{0B4E07ED-5FAB-413A-9B7A-B0A516EF8BCD}" dt="2023-04-22T19:09:09.795" v="232" actId="165"/>
          <ac:grpSpMkLst>
            <pc:docMk/>
            <pc:sldMk cId="2005821026" sldId="300"/>
            <ac:grpSpMk id="121" creationId="{92BF39F0-A534-DE5D-29BE-C8484AFE3920}"/>
          </ac:grpSpMkLst>
        </pc:grpChg>
        <pc:picChg chg="mod">
          <ac:chgData name="Sean Wheeler" userId="8b895b7b-8e8a-4413-8039-92948f5315b9" providerId="ADAL" clId="{0B4E07ED-5FAB-413A-9B7A-B0A516EF8BCD}" dt="2023-04-22T18:48:59.977" v="123" actId="1076"/>
          <ac:picMkLst>
            <pc:docMk/>
            <pc:sldMk cId="2005821026" sldId="300"/>
            <ac:picMk id="37" creationId="{4119E0D9-94F7-4C0E-7E07-A666830FCF31}"/>
          </ac:picMkLst>
        </pc:picChg>
        <pc:picChg chg="mod">
          <ac:chgData name="Sean Wheeler" userId="8b895b7b-8e8a-4413-8039-92948f5315b9" providerId="ADAL" clId="{0B4E07ED-5FAB-413A-9B7A-B0A516EF8BCD}" dt="2023-04-22T19:02:16.244" v="184" actId="1076"/>
          <ac:picMkLst>
            <pc:docMk/>
            <pc:sldMk cId="2005821026" sldId="300"/>
            <ac:picMk id="54" creationId="{1B7D9084-D11D-49C4-6337-936FED1574F0}"/>
          </ac:picMkLst>
        </pc:picChg>
        <pc:picChg chg="mod">
          <ac:chgData name="Sean Wheeler" userId="8b895b7b-8e8a-4413-8039-92948f5315b9" providerId="ADAL" clId="{0B4E07ED-5FAB-413A-9B7A-B0A516EF8BCD}" dt="2023-04-22T19:02:06.429" v="182" actId="1076"/>
          <ac:picMkLst>
            <pc:docMk/>
            <pc:sldMk cId="2005821026" sldId="300"/>
            <ac:picMk id="61" creationId="{08556AB6-C800-D08B-B26D-C2D6E313A0DC}"/>
          </ac:picMkLst>
        </pc:picChg>
        <pc:picChg chg="mod">
          <ac:chgData name="Sean Wheeler" userId="8b895b7b-8e8a-4413-8039-92948f5315b9" providerId="ADAL" clId="{0B4E07ED-5FAB-413A-9B7A-B0A516EF8BCD}" dt="2023-04-22T19:00:06.389" v="160" actId="1076"/>
          <ac:picMkLst>
            <pc:docMk/>
            <pc:sldMk cId="2005821026" sldId="300"/>
            <ac:picMk id="76" creationId="{EF0EFE22-5B9A-19EE-F184-D6E23F0D53AF}"/>
          </ac:picMkLst>
        </pc:picChg>
        <pc:picChg chg="add del mod">
          <ac:chgData name="Sean Wheeler" userId="8b895b7b-8e8a-4413-8039-92948f5315b9" providerId="ADAL" clId="{0B4E07ED-5FAB-413A-9B7A-B0A516EF8BCD}" dt="2023-04-22T18:47:10.704" v="119" actId="478"/>
          <ac:picMkLst>
            <pc:docMk/>
            <pc:sldMk cId="2005821026" sldId="300"/>
            <ac:picMk id="95" creationId="{D3D8D17C-7D8A-0CB3-0154-8AF1942AF76F}"/>
          </ac:picMkLst>
        </pc:picChg>
        <pc:picChg chg="add mod">
          <ac:chgData name="Sean Wheeler" userId="8b895b7b-8e8a-4413-8039-92948f5315b9" providerId="ADAL" clId="{0B4E07ED-5FAB-413A-9B7A-B0A516EF8BCD}" dt="2023-04-22T18:51:07.337" v="126" actId="1076"/>
          <ac:picMkLst>
            <pc:docMk/>
            <pc:sldMk cId="2005821026" sldId="300"/>
            <ac:picMk id="1026" creationId="{30EF328F-7143-F053-F7B5-A3C7AFA1D6B1}"/>
          </ac:picMkLst>
        </pc:picChg>
        <pc:cxnChg chg="mod">
          <ac:chgData name="Sean Wheeler" userId="8b895b7b-8e8a-4413-8039-92948f5315b9" providerId="ADAL" clId="{0B4E07ED-5FAB-413A-9B7A-B0A516EF8BCD}" dt="2023-04-22T18:51:38.587" v="129" actId="14100"/>
          <ac:cxnSpMkLst>
            <pc:docMk/>
            <pc:sldMk cId="2005821026" sldId="300"/>
            <ac:cxnSpMk id="19" creationId="{FF057EA7-3EF7-C560-870C-B81CA6EC9749}"/>
          </ac:cxnSpMkLst>
        </pc:cxnChg>
        <pc:cxnChg chg="mod">
          <ac:chgData name="Sean Wheeler" userId="8b895b7b-8e8a-4413-8039-92948f5315b9" providerId="ADAL" clId="{0B4E07ED-5FAB-413A-9B7A-B0A516EF8BCD}" dt="2023-04-22T19:01:12.431" v="172" actId="14100"/>
          <ac:cxnSpMkLst>
            <pc:docMk/>
            <pc:sldMk cId="2005821026" sldId="300"/>
            <ac:cxnSpMk id="21" creationId="{FFFBA391-FEF2-9CF1-066C-DB3B00585285}"/>
          </ac:cxnSpMkLst>
        </pc:cxnChg>
        <pc:cxnChg chg="mod">
          <ac:chgData name="Sean Wheeler" userId="8b895b7b-8e8a-4413-8039-92948f5315b9" providerId="ADAL" clId="{0B4E07ED-5FAB-413A-9B7A-B0A516EF8BCD}" dt="2023-04-22T19:01:12.431" v="172" actId="14100"/>
          <ac:cxnSpMkLst>
            <pc:docMk/>
            <pc:sldMk cId="2005821026" sldId="300"/>
            <ac:cxnSpMk id="23" creationId="{8CEB2BDC-EBD7-6982-03AF-46C58A536416}"/>
          </ac:cxnSpMkLst>
        </pc:cxnChg>
        <pc:cxnChg chg="del mod">
          <ac:chgData name="Sean Wheeler" userId="8b895b7b-8e8a-4413-8039-92948f5315b9" providerId="ADAL" clId="{0B4E07ED-5FAB-413A-9B7A-B0A516EF8BCD}" dt="2023-04-22T18:40:59.539" v="43" actId="478"/>
          <ac:cxnSpMkLst>
            <pc:docMk/>
            <pc:sldMk cId="2005821026" sldId="300"/>
            <ac:cxnSpMk id="25" creationId="{55FBCCE9-3BB9-D42C-7496-090060A7BD99}"/>
          </ac:cxnSpMkLst>
        </pc:cxnChg>
        <pc:cxnChg chg="mod">
          <ac:chgData name="Sean Wheeler" userId="8b895b7b-8e8a-4413-8039-92948f5315b9" providerId="ADAL" clId="{0B4E07ED-5FAB-413A-9B7A-B0A516EF8BCD}" dt="2023-04-22T19:02:06.429" v="182" actId="1076"/>
          <ac:cxnSpMkLst>
            <pc:docMk/>
            <pc:sldMk cId="2005821026" sldId="300"/>
            <ac:cxnSpMk id="38" creationId="{736B3113-AAAD-7A21-8CAF-74C5DE511043}"/>
          </ac:cxnSpMkLst>
        </pc:cxnChg>
        <pc:cxnChg chg="add mod">
          <ac:chgData name="Sean Wheeler" userId="8b895b7b-8e8a-4413-8039-92948f5315b9" providerId="ADAL" clId="{0B4E07ED-5FAB-413A-9B7A-B0A516EF8BCD}" dt="2023-04-22T18:48:59.977" v="123" actId="1076"/>
          <ac:cxnSpMkLst>
            <pc:docMk/>
            <pc:sldMk cId="2005821026" sldId="300"/>
            <ac:cxnSpMk id="40" creationId="{7E0EAF04-23F7-D80D-77E7-5325F8DC00DE}"/>
          </ac:cxnSpMkLst>
        </pc:cxnChg>
        <pc:cxnChg chg="mod">
          <ac:chgData name="Sean Wheeler" userId="8b895b7b-8e8a-4413-8039-92948f5315b9" providerId="ADAL" clId="{0B4E07ED-5FAB-413A-9B7A-B0A516EF8BCD}" dt="2023-04-22T19:01:12.431" v="172" actId="14100"/>
          <ac:cxnSpMkLst>
            <pc:docMk/>
            <pc:sldMk cId="2005821026" sldId="300"/>
            <ac:cxnSpMk id="41" creationId="{2EFF4A97-0B2C-7791-73C7-2C6486F70CE6}"/>
          </ac:cxnSpMkLst>
        </pc:cxnChg>
        <pc:cxnChg chg="mod">
          <ac:chgData name="Sean Wheeler" userId="8b895b7b-8e8a-4413-8039-92948f5315b9" providerId="ADAL" clId="{0B4E07ED-5FAB-413A-9B7A-B0A516EF8BCD}" dt="2023-04-22T19:00:50.618" v="169" actId="14100"/>
          <ac:cxnSpMkLst>
            <pc:docMk/>
            <pc:sldMk cId="2005821026" sldId="300"/>
            <ac:cxnSpMk id="43" creationId="{261E6FCC-E7F0-39F9-55ED-C5791332ED80}"/>
          </ac:cxnSpMkLst>
        </pc:cxnChg>
        <pc:cxnChg chg="mod">
          <ac:chgData name="Sean Wheeler" userId="8b895b7b-8e8a-4413-8039-92948f5315b9" providerId="ADAL" clId="{0B4E07ED-5FAB-413A-9B7A-B0A516EF8BCD}" dt="2023-04-22T19:02:16.244" v="184" actId="1076"/>
          <ac:cxnSpMkLst>
            <pc:docMk/>
            <pc:sldMk cId="2005821026" sldId="300"/>
            <ac:cxnSpMk id="45" creationId="{C09DDAF4-C4FF-386C-9BC0-FB5FC5F2ECFC}"/>
          </ac:cxnSpMkLst>
        </pc:cxnChg>
        <pc:cxnChg chg="del mod">
          <ac:chgData name="Sean Wheeler" userId="8b895b7b-8e8a-4413-8039-92948f5315b9" providerId="ADAL" clId="{0B4E07ED-5FAB-413A-9B7A-B0A516EF8BCD}" dt="2023-04-22T19:01:18.877" v="173" actId="478"/>
          <ac:cxnSpMkLst>
            <pc:docMk/>
            <pc:sldMk cId="2005821026" sldId="300"/>
            <ac:cxnSpMk id="47" creationId="{900B45D1-B63A-A376-AAB4-DAF5DE762011}"/>
          </ac:cxnSpMkLst>
        </pc:cxnChg>
        <pc:cxnChg chg="del mod">
          <ac:chgData name="Sean Wheeler" userId="8b895b7b-8e8a-4413-8039-92948f5315b9" providerId="ADAL" clId="{0B4E07ED-5FAB-413A-9B7A-B0A516EF8BCD}" dt="2023-04-22T18:43:25.103" v="70" actId="478"/>
          <ac:cxnSpMkLst>
            <pc:docMk/>
            <pc:sldMk cId="2005821026" sldId="300"/>
            <ac:cxnSpMk id="49" creationId="{652F2A07-3BF3-3F3A-A3FC-4FC1769774F6}"/>
          </ac:cxnSpMkLst>
        </pc:cxnChg>
        <pc:cxnChg chg="mod topLvl">
          <ac:chgData name="Sean Wheeler" userId="8b895b7b-8e8a-4413-8039-92948f5315b9" providerId="ADAL" clId="{0B4E07ED-5FAB-413A-9B7A-B0A516EF8BCD}" dt="2023-04-22T19:09:09.795" v="232" actId="165"/>
          <ac:cxnSpMkLst>
            <pc:docMk/>
            <pc:sldMk cId="2005821026" sldId="300"/>
            <ac:cxnSpMk id="51" creationId="{79261314-1083-B5E3-E7FC-ABC20113A034}"/>
          </ac:cxnSpMkLst>
        </pc:cxnChg>
        <pc:cxnChg chg="mod topLvl">
          <ac:chgData name="Sean Wheeler" userId="8b895b7b-8e8a-4413-8039-92948f5315b9" providerId="ADAL" clId="{0B4E07ED-5FAB-413A-9B7A-B0A516EF8BCD}" dt="2023-04-22T19:09:09.795" v="232" actId="165"/>
          <ac:cxnSpMkLst>
            <pc:docMk/>
            <pc:sldMk cId="2005821026" sldId="300"/>
            <ac:cxnSpMk id="53" creationId="{7A68BFC6-2BF2-CD6E-FF4C-F61D66D24C7C}"/>
          </ac:cxnSpMkLst>
        </pc:cxnChg>
        <pc:cxnChg chg="mod topLvl">
          <ac:chgData name="Sean Wheeler" userId="8b895b7b-8e8a-4413-8039-92948f5315b9" providerId="ADAL" clId="{0B4E07ED-5FAB-413A-9B7A-B0A516EF8BCD}" dt="2023-04-22T19:09:09.795" v="232" actId="165"/>
          <ac:cxnSpMkLst>
            <pc:docMk/>
            <pc:sldMk cId="2005821026" sldId="300"/>
            <ac:cxnSpMk id="55" creationId="{33807C4C-C73A-779C-BDB3-5E6663977475}"/>
          </ac:cxnSpMkLst>
        </pc:cxnChg>
        <pc:cxnChg chg="add del mod">
          <ac:chgData name="Sean Wheeler" userId="8b895b7b-8e8a-4413-8039-92948f5315b9" providerId="ADAL" clId="{0B4E07ED-5FAB-413A-9B7A-B0A516EF8BCD}" dt="2023-04-22T18:59:57.300" v="158" actId="478"/>
          <ac:cxnSpMkLst>
            <pc:docMk/>
            <pc:sldMk cId="2005821026" sldId="300"/>
            <ac:cxnSpMk id="63" creationId="{9C2A35F4-53B1-2A82-3874-9756BCEE458F}"/>
          </ac:cxnSpMkLst>
        </pc:cxnChg>
        <pc:cxnChg chg="add mod topLvl">
          <ac:chgData name="Sean Wheeler" userId="8b895b7b-8e8a-4413-8039-92948f5315b9" providerId="ADAL" clId="{0B4E07ED-5FAB-413A-9B7A-B0A516EF8BCD}" dt="2023-04-22T19:09:09.795" v="232" actId="165"/>
          <ac:cxnSpMkLst>
            <pc:docMk/>
            <pc:sldMk cId="2005821026" sldId="300"/>
            <ac:cxnSpMk id="117" creationId="{ED3F40BD-1008-DE4E-C9B8-777DEF4F278E}"/>
          </ac:cxnSpMkLst>
        </pc:cxnChg>
        <pc:cxnChg chg="add mod">
          <ac:chgData name="Sean Wheeler" userId="8b895b7b-8e8a-4413-8039-92948f5315b9" providerId="ADAL" clId="{0B4E07ED-5FAB-413A-9B7A-B0A516EF8BCD}" dt="2023-04-22T19:02:06.429" v="182" actId="1076"/>
          <ac:cxnSpMkLst>
            <pc:docMk/>
            <pc:sldMk cId="2005821026" sldId="300"/>
            <ac:cxnSpMk id="1034" creationId="{2BF64D6F-1DA3-7498-1157-476F534C70DD}"/>
          </ac:cxnSpMkLst>
        </pc:cxnChg>
      </pc:sldChg>
      <pc:sldMasterChg chg="addSp delSp mod">
        <pc:chgData name="Sean Wheeler" userId="8b895b7b-8e8a-4413-8039-92948f5315b9" providerId="ADAL" clId="{0B4E07ED-5FAB-413A-9B7A-B0A516EF8BCD}" dt="2023-04-23T00:20:40.660" v="631" actId="33475"/>
        <pc:sldMasterMkLst>
          <pc:docMk/>
          <pc:sldMasterMk cId="2215050697" sldId="2147483648"/>
        </pc:sldMasterMkLst>
        <pc:spChg chg="add del">
          <ac:chgData name="Sean Wheeler" userId="8b895b7b-8e8a-4413-8039-92948f5315b9" providerId="ADAL" clId="{0B4E07ED-5FAB-413A-9B7A-B0A516EF8BCD}" dt="2023-04-23T00:20:40.660" v="631" actId="33475"/>
          <ac:spMkLst>
            <pc:docMk/>
            <pc:sldMasterMk cId="2215050697" sldId="2147483648"/>
            <ac:spMk id="8" creationId="{BD5DBF3D-B86B-F3AF-A61D-6E545079B8EF}"/>
          </ac:spMkLst>
        </pc:spChg>
      </pc:sldMasterChg>
    </pc:docChg>
  </pc:docChgLst>
  <pc:docChgLst>
    <pc:chgData name="Jason Helmick" userId="S::jahelmic@microsoft.com::4d62dfd8-4666-4b3a-86fb-ee321fffbfda" providerId="AD" clId="Web-{2CA85CBD-3E9F-451D-9F5B-6B7FCC685C7F}"/>
    <pc:docChg chg="modSld">
      <pc:chgData name="Jason Helmick" userId="S::jahelmic@microsoft.com::4d62dfd8-4666-4b3a-86fb-ee321fffbfda" providerId="AD" clId="Web-{2CA85CBD-3E9F-451D-9F5B-6B7FCC685C7F}" dt="2023-04-22T19:28:05.650" v="0" actId="1076"/>
      <pc:docMkLst>
        <pc:docMk/>
      </pc:docMkLst>
      <pc:sldChg chg="modSp">
        <pc:chgData name="Jason Helmick" userId="S::jahelmic@microsoft.com::4d62dfd8-4666-4b3a-86fb-ee321fffbfda" providerId="AD" clId="Web-{2CA85CBD-3E9F-451D-9F5B-6B7FCC685C7F}" dt="2023-04-22T19:28:05.650" v="0" actId="1076"/>
        <pc:sldMkLst>
          <pc:docMk/>
          <pc:sldMk cId="3354301346" sldId="280"/>
        </pc:sldMkLst>
        <pc:spChg chg="mod">
          <ac:chgData name="Jason Helmick" userId="S::jahelmic@microsoft.com::4d62dfd8-4666-4b3a-86fb-ee321fffbfda" providerId="AD" clId="Web-{2CA85CBD-3E9F-451D-9F5B-6B7FCC685C7F}" dt="2023-04-22T19:28:05.650" v="0" actId="1076"/>
          <ac:spMkLst>
            <pc:docMk/>
            <pc:sldMk cId="3354301346" sldId="280"/>
            <ac:spMk id="5" creationId="{0AD49EDE-7FC1-3F06-BC23-A4E28D719350}"/>
          </ac:spMkLst>
        </pc:spChg>
      </pc:sldChg>
    </pc:docChg>
  </pc:docChgLst>
  <pc:docChgLst>
    <pc:chgData name="Steve Lee (POWERSHELL HE/HIM)" userId="S::slee@ntdev.microsoft.com::5fb4c31c-7920-4460-9423-41063ed788b5" providerId="AD" clId="Web-{F7C9E556-14BE-45D7-9BE4-236AFBAF817E}"/>
    <pc:docChg chg="addSld delSld modSld">
      <pc:chgData name="Steve Lee (POWERSHELL HE/HIM)" userId="S::slee@ntdev.microsoft.com::5fb4c31c-7920-4460-9423-41063ed788b5" providerId="AD" clId="Web-{F7C9E556-14BE-45D7-9BE4-236AFBAF817E}" dt="2023-04-18T00:05:18.533" v="281"/>
      <pc:docMkLst>
        <pc:docMk/>
      </pc:docMkLst>
      <pc:sldChg chg="modSp del addAnim delAnim modAnim">
        <pc:chgData name="Steve Lee (POWERSHELL HE/HIM)" userId="S::slee@ntdev.microsoft.com::5fb4c31c-7920-4460-9423-41063ed788b5" providerId="AD" clId="Web-{F7C9E556-14BE-45D7-9BE4-236AFBAF817E}" dt="2023-04-17T23:57:19.579" v="109"/>
        <pc:sldMkLst>
          <pc:docMk/>
          <pc:sldMk cId="3234617557" sldId="259"/>
        </pc:sldMkLst>
        <pc:spChg chg="mod">
          <ac:chgData name="Steve Lee (POWERSHELL HE/HIM)" userId="S::slee@ntdev.microsoft.com::5fb4c31c-7920-4460-9423-41063ed788b5" providerId="AD" clId="Web-{F7C9E556-14BE-45D7-9BE4-236AFBAF817E}" dt="2023-04-17T23:47:58.870" v="25" actId="20577"/>
          <ac:spMkLst>
            <pc:docMk/>
            <pc:sldMk cId="3234617557" sldId="259"/>
            <ac:spMk id="3" creationId="{2B3E0000-DC99-9486-43AA-C99194C2DD9D}"/>
          </ac:spMkLst>
        </pc:spChg>
      </pc:sldChg>
      <pc:sldChg chg="del">
        <pc:chgData name="Steve Lee (POWERSHELL HE/HIM)" userId="S::slee@ntdev.microsoft.com::5fb4c31c-7920-4460-9423-41063ed788b5" providerId="AD" clId="Web-{F7C9E556-14BE-45D7-9BE4-236AFBAF817E}" dt="2023-04-17T23:58:21.630" v="112"/>
        <pc:sldMkLst>
          <pc:docMk/>
          <pc:sldMk cId="233851224" sldId="260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7T23:58:21.880" v="114"/>
        <pc:sldMkLst>
          <pc:docMk/>
          <pc:sldMk cId="2421271753" sldId="261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2:11.067" v="231"/>
        <pc:sldMkLst>
          <pc:docMk/>
          <pc:sldMk cId="4187216445" sldId="262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1:25.064" v="229"/>
        <pc:sldMkLst>
          <pc:docMk/>
          <pc:sldMk cId="3168102167" sldId="263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2:02.739" v="230"/>
        <pc:sldMkLst>
          <pc:docMk/>
          <pc:sldMk cId="3882978560" sldId="264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4:54.922" v="276"/>
        <pc:sldMkLst>
          <pc:docMk/>
          <pc:sldMk cId="2626576483" sldId="265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4:57.063" v="277"/>
        <pc:sldMkLst>
          <pc:docMk/>
          <pc:sldMk cId="1891408864" sldId="266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7T23:58:21.646" v="113"/>
        <pc:sldMkLst>
          <pc:docMk/>
          <pc:sldMk cId="1783517224" sldId="268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4:17.170" v="269"/>
        <pc:sldMkLst>
          <pc:docMk/>
          <pc:sldMk cId="3139168710" sldId="269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8T00:04:22.201" v="270"/>
        <pc:sldMkLst>
          <pc:docMk/>
          <pc:sldMk cId="3759606707" sldId="272"/>
        </pc:sldMkLst>
      </pc:sldChg>
      <pc:sldChg chg="del">
        <pc:chgData name="Steve Lee (POWERSHELL HE/HIM)" userId="S::slee@ntdev.microsoft.com::5fb4c31c-7920-4460-9423-41063ed788b5" providerId="AD" clId="Web-{F7C9E556-14BE-45D7-9BE4-236AFBAF817E}" dt="2023-04-17T23:58:21.630" v="111"/>
        <pc:sldMkLst>
          <pc:docMk/>
          <pc:sldMk cId="3815116093" sldId="274"/>
        </pc:sldMkLst>
      </pc:sldChg>
      <pc:sldChg chg="modSp">
        <pc:chgData name="Steve Lee (POWERSHELL HE/HIM)" userId="S::slee@ntdev.microsoft.com::5fb4c31c-7920-4460-9423-41063ed788b5" providerId="AD" clId="Web-{F7C9E556-14BE-45D7-9BE4-236AFBAF817E}" dt="2023-04-17T23:54:00.988" v="106"/>
        <pc:sldMkLst>
          <pc:docMk/>
          <pc:sldMk cId="1147252504" sldId="283"/>
        </pc:sldMkLst>
        <pc:graphicFrameChg chg="mod modGraphic">
          <ac:chgData name="Steve Lee (POWERSHELL HE/HIM)" userId="S::slee@ntdev.microsoft.com::5fb4c31c-7920-4460-9423-41063ed788b5" providerId="AD" clId="Web-{F7C9E556-14BE-45D7-9BE4-236AFBAF817E}" dt="2023-04-17T23:54:00.988" v="106"/>
          <ac:graphicFrameMkLst>
            <pc:docMk/>
            <pc:sldMk cId="1147252504" sldId="283"/>
            <ac:graphicFrameMk id="6" creationId="{56E800AF-7218-B964-BAAB-93700D837400}"/>
          </ac:graphicFrameMkLst>
        </pc:graphicFrameChg>
      </pc:sldChg>
      <pc:sldChg chg="modSp">
        <pc:chgData name="Steve Lee (POWERSHELL HE/HIM)" userId="S::slee@ntdev.microsoft.com::5fb4c31c-7920-4460-9423-41063ed788b5" providerId="AD" clId="Web-{F7C9E556-14BE-45D7-9BE4-236AFBAF817E}" dt="2023-04-17T23:55:41.792" v="108"/>
        <pc:sldMkLst>
          <pc:docMk/>
          <pc:sldMk cId="906012702" sldId="284"/>
        </pc:sldMkLst>
        <pc:graphicFrameChg chg="mod modGraphic">
          <ac:chgData name="Steve Lee (POWERSHELL HE/HIM)" userId="S::slee@ntdev.microsoft.com::5fb4c31c-7920-4460-9423-41063ed788b5" providerId="AD" clId="Web-{F7C9E556-14BE-45D7-9BE4-236AFBAF817E}" dt="2023-04-17T23:55:41.792" v="108"/>
          <ac:graphicFrameMkLst>
            <pc:docMk/>
            <pc:sldMk cId="906012702" sldId="284"/>
            <ac:graphicFrameMk id="6" creationId="{56E800AF-7218-B964-BAAB-93700D837400}"/>
          </ac:graphicFrameMkLst>
        </pc:graphicFrameChg>
      </pc:sldChg>
      <pc:sldChg chg="modSp new">
        <pc:chgData name="Steve Lee (POWERSHELL HE/HIM)" userId="S::slee@ntdev.microsoft.com::5fb4c31c-7920-4460-9423-41063ed788b5" providerId="AD" clId="Web-{F7C9E556-14BE-45D7-9BE4-236AFBAF817E}" dt="2023-04-18T00:04:48.203" v="275" actId="20577"/>
        <pc:sldMkLst>
          <pc:docMk/>
          <pc:sldMk cId="3007355362" sldId="288"/>
        </pc:sldMkLst>
        <pc:spChg chg="mod">
          <ac:chgData name="Steve Lee (POWERSHELL HE/HIM)" userId="S::slee@ntdev.microsoft.com::5fb4c31c-7920-4460-9423-41063ed788b5" providerId="AD" clId="Web-{F7C9E556-14BE-45D7-9BE4-236AFBAF817E}" dt="2023-04-17T23:58:24.365" v="117" actId="20577"/>
          <ac:spMkLst>
            <pc:docMk/>
            <pc:sldMk cId="3007355362" sldId="288"/>
            <ac:spMk id="2" creationId="{24992219-21E2-88B6-7587-0A9474E12A9D}"/>
          </ac:spMkLst>
        </pc:spChg>
        <pc:spChg chg="mod">
          <ac:chgData name="Steve Lee (POWERSHELL HE/HIM)" userId="S::slee@ntdev.microsoft.com::5fb4c31c-7920-4460-9423-41063ed788b5" providerId="AD" clId="Web-{F7C9E556-14BE-45D7-9BE4-236AFBAF817E}" dt="2023-04-18T00:04:48.203" v="275" actId="20577"/>
          <ac:spMkLst>
            <pc:docMk/>
            <pc:sldMk cId="3007355362" sldId="288"/>
            <ac:spMk id="3" creationId="{E624D72A-4035-FB50-5C41-32F54E8DF17F}"/>
          </ac:spMkLst>
        </pc:spChg>
      </pc:sldChg>
      <pc:sldChg chg="modSp new">
        <pc:chgData name="Steve Lee (POWERSHELL HE/HIM)" userId="S::slee@ntdev.microsoft.com::5fb4c31c-7920-4460-9423-41063ed788b5" providerId="AD" clId="Web-{F7C9E556-14BE-45D7-9BE4-236AFBAF817E}" dt="2023-04-18T00:04:03.872" v="268" actId="20577"/>
        <pc:sldMkLst>
          <pc:docMk/>
          <pc:sldMk cId="3496594148" sldId="289"/>
        </pc:sldMkLst>
        <pc:spChg chg="mod">
          <ac:chgData name="Steve Lee (POWERSHELL HE/HIM)" userId="S::slee@ntdev.microsoft.com::5fb4c31c-7920-4460-9423-41063ed788b5" providerId="AD" clId="Web-{F7C9E556-14BE-45D7-9BE4-236AFBAF817E}" dt="2023-04-18T00:04:03.872" v="268" actId="20577"/>
          <ac:spMkLst>
            <pc:docMk/>
            <pc:sldMk cId="3496594148" sldId="289"/>
            <ac:spMk id="2" creationId="{72C6E635-C73A-FC39-2E8C-603C877DBE5F}"/>
          </ac:spMkLst>
        </pc:spChg>
      </pc:sldChg>
      <pc:sldChg chg="delSp modSp new">
        <pc:chgData name="Steve Lee (POWERSHELL HE/HIM)" userId="S::slee@ntdev.microsoft.com::5fb4c31c-7920-4460-9423-41063ed788b5" providerId="AD" clId="Web-{F7C9E556-14BE-45D7-9BE4-236AFBAF817E}" dt="2023-04-18T00:05:18.533" v="281"/>
        <pc:sldMkLst>
          <pc:docMk/>
          <pc:sldMk cId="305503430" sldId="290"/>
        </pc:sldMkLst>
        <pc:spChg chg="del">
          <ac:chgData name="Steve Lee (POWERSHELL HE/HIM)" userId="S::slee@ntdev.microsoft.com::5fb4c31c-7920-4460-9423-41063ed788b5" providerId="AD" clId="Web-{F7C9E556-14BE-45D7-9BE4-236AFBAF817E}" dt="2023-04-18T00:05:15.502" v="279"/>
          <ac:spMkLst>
            <pc:docMk/>
            <pc:sldMk cId="305503430" sldId="290"/>
            <ac:spMk id="2" creationId="{03BA6686-C6B5-1565-B404-7FDFA5DFF44F}"/>
          </ac:spMkLst>
        </pc:spChg>
        <pc:spChg chg="del mod">
          <ac:chgData name="Steve Lee (POWERSHELL HE/HIM)" userId="S::slee@ntdev.microsoft.com::5fb4c31c-7920-4460-9423-41063ed788b5" providerId="AD" clId="Web-{F7C9E556-14BE-45D7-9BE4-236AFBAF817E}" dt="2023-04-18T00:05:18.533" v="281"/>
          <ac:spMkLst>
            <pc:docMk/>
            <pc:sldMk cId="305503430" sldId="290"/>
            <ac:spMk id="3" creationId="{5F3ABAF9-0A82-ECB1-3F47-2B4EB6E592B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DBDF2-1FED-BC41-8C95-4BDBDAEDC162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0B96E-5CE2-C441-B0BC-5DB65216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0B96E-5CE2-C441-B0BC-5DB652161B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3A28-C60A-94EE-86A2-150CA554D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E683D-0FED-273B-2F84-764EF692D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4466-4D75-6146-E797-0B33A228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F396-0AB5-F171-9204-8D7BF7CB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70BBB-71A3-A0BC-629F-679808EC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CCF4-71BD-F7F9-929E-AC8349D7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5E716-FB7C-E727-6BCC-26998818D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23A0-7806-41FB-B19D-01169D29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0F1B0-9388-80D4-8357-8E533C93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C2DC-BB2F-41A5-DCEE-75F79058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1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EA7B9-0B78-94B1-9DB1-54C6EA621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54903-7D77-6C12-331F-1DF4DF508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7F0B-9EC2-8FB2-5813-DB45D023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39138-D4F7-D1FD-80D0-53FA57DC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6BA97-F265-51C2-8CED-A19F7643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5B60-522A-FB06-63FB-CF72070A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88A4-22C4-B679-E22A-69F9756F8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70737-5926-0030-8157-DB05168D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5E86F-4F58-558E-2DAA-379D688C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F8469-9524-ED2B-4861-FF7BCA251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3EC7-86EA-ABA8-DB1A-167ECF048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525E6-00CB-31F0-FCAD-6A4032138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497E4-B6A2-187F-B5FC-D3A840BA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8822F-5154-309F-30FD-C0619A28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2DA12-7417-F96A-7431-0A9D52A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4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6A36-C6D0-EDE7-5165-5E5876DC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13DF0-B2B8-6A1F-CEAA-4CBD27166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111BD-BFCD-479B-A770-F07E4B439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EF516-B0CF-CDB9-5F32-28E0905B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86CE4-758F-A3E5-1F55-3F5B1603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99735-6A81-363B-49DB-41505F95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657F-0E07-5F57-3A40-DA1AE645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9714E-4BF8-A116-A8B2-5D0206713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AC331-E693-E6CF-0260-38834505D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E5288-3F3E-77CF-18A6-C2E83EDD3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DF6F2-89FC-6DE7-0293-E6D16A637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D8B88-CE0E-7267-4E6B-4379B968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14388-AAC1-B5CA-8AD2-961772EB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59C28-F346-1EA5-D42B-3C7DE4F0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F89-D98E-0F2F-3D86-07019FE0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76F1F-53F6-A784-0E0B-BC72E632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F5319-BBF9-1D31-733B-7B89FCBB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B8D47-7F7B-AFDE-4F40-5B7C854B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4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F2216-D57D-5ECF-9272-52B15043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88C9-0716-98E3-3084-7B202201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B69E6-CB4D-3F2E-D0DF-3DA267CD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9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C145-3E81-C843-0932-2795E0C9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D850-2BBF-D94A-AAF1-DA603600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EDDD8-5D89-491F-4AA7-DF7F81409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122D3-A1DC-48ED-B8F8-1C307C502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7324E-C583-824A-37CB-54B3C3F2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5BE5D-DF6D-F979-A639-92EEF05B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1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3F9A-6380-ECBA-9008-9EB9D14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6C65C8-FB9E-C091-8E12-D95AA6FBE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88F3A-15D4-18C8-5F34-782E66FA2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ACA97-39FF-AD5A-B1E5-584E3011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DF9DD-39BD-2389-B254-E1ED1F4B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39183-2A81-000C-5EF5-B5194295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7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5379B-FCE2-8FA8-D51B-D1CD388E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92D7F-5E7A-2EF2-F71C-4F03E922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873E0-911A-CC0E-E0CC-A4745BB1A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59D01-33F6-FE4F-90A4-FED4964A16F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CDE67-66A8-46F0-D96A-90AC6D4B2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A4CBC-08B7-82A2-B287-5DBED1595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89B2-F4CA-E645-A450-FB2E6AEE02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5BF02-B5BA-4EFF-353E-C2B15F8EA77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05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ghtesadenergy.ir/228810/%D8%A8%D8%B1%D8%B1%D8%B3%DB%8C-%DA%86%D8%A7%D9%84%D8%B4%E2%80%8C%D9%87%D8%A7%DB%8C-%D8%AA%D9%88%D8%B3%D8%B9%D9%87-%D8%A7%D9%86%D8%B1%DA%98%DB%8C-%D8%AA%D8%AC%D8%AF%DB%8C%D8%AF%D9%BE%D8%B0%DB%8C%D8%B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hyperlink" Target="https://github.com/powershell/DS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aaa.org/kc/cropbiotechupdate/article/default.asp?ID=18077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87017C-C309-289F-C3A7-1B756ADE5062}"/>
              </a:ext>
            </a:extLst>
          </p:cNvPr>
          <p:cNvSpPr txBox="1">
            <a:spLocks/>
          </p:cNvSpPr>
          <p:nvPr/>
        </p:nvSpPr>
        <p:spPr>
          <a:xfrm>
            <a:off x="3264746" y="-199383"/>
            <a:ext cx="2983653" cy="1824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>
                <a:solidFill>
                  <a:srgbClr val="FFFFFF"/>
                </a:solidFill>
              </a:rPr>
              <a:t>DSC v3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630A84-F3FE-9248-0FE8-3B964F4DB77F}"/>
              </a:ext>
            </a:extLst>
          </p:cNvPr>
          <p:cNvSpPr txBox="1">
            <a:spLocks/>
          </p:cNvSpPr>
          <p:nvPr/>
        </p:nvSpPr>
        <p:spPr>
          <a:xfrm>
            <a:off x="5672051" y="6137910"/>
            <a:ext cx="4877416" cy="720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Desired State Configuration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93414F-1DBB-F7E0-DAC8-2B49F8132168}"/>
              </a:ext>
            </a:extLst>
          </p:cNvPr>
          <p:cNvSpPr/>
          <p:nvPr/>
        </p:nvSpPr>
        <p:spPr>
          <a:xfrm>
            <a:off x="163405" y="164018"/>
            <a:ext cx="97852" cy="119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0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/>
              <a:t>Easier to write new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Go to where customers are</a:t>
            </a:r>
          </a:p>
          <a:p>
            <a:r>
              <a:rPr lang="en-US" sz="2000"/>
              <a:t>Command-based resources</a:t>
            </a:r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Shift complexity to DSC layer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2050" name="Picture 2" descr="A collage of solar panels and wind turbines&#10;&#10;Description automatically generated with medium confidence">
            <a:extLst>
              <a:ext uri="{FF2B5EF4-FFF2-40B4-BE49-F238E27FC236}">
                <a16:creationId xmlns:a16="http://schemas.microsoft.com/office/drawing/2014/main" id="{A8B86437-AC43-FFF6-3A2B-115EF4677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9" r="-1" b="7485"/>
          <a:stretch/>
        </p:blipFill>
        <p:spPr bwMode="auto"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AC62381-4D40-E6FF-7919-E0A609A831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5981" b="276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D28FFA9-0EAB-0AAE-6661-1BB8D52F8D81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6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JSON instead of MOF</a:t>
            </a:r>
            <a:endParaRPr lang="en-US" sz="5400">
              <a:cs typeface="Calibri"/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Arial"/>
            </a:pPr>
            <a:r>
              <a:rPr lang="en-US" sz="2400"/>
              <a:t>JSON is the de facto standard between computers</a:t>
            </a:r>
            <a:endParaRPr lang="en-US" sz="2400">
              <a:cs typeface="Calibri"/>
            </a:endParaRPr>
          </a:p>
          <a:p>
            <a:pPr>
              <a:buFont typeface="Arial"/>
            </a:pPr>
            <a:r>
              <a:rPr lang="en-US" sz="2400"/>
              <a:t>Configuration doc and resource schema</a:t>
            </a:r>
            <a:endParaRPr lang="en-US" sz="2400">
              <a:cs typeface="Calibri"/>
            </a:endParaRPr>
          </a:p>
        </p:txBody>
      </p:sp>
      <p:pic>
        <p:nvPicPr>
          <p:cNvPr id="4" name="Picture 4" descr="Json file - Free interface icons">
            <a:extLst>
              <a:ext uri="{FF2B5EF4-FFF2-40B4-BE49-F238E27FC236}">
                <a16:creationId xmlns:a16="http://schemas.microsoft.com/office/drawing/2014/main" id="{6E35E83B-2072-1A30-EB10-CF4FD6B6D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"/>
          <a:stretch/>
        </p:blipFill>
        <p:spPr bwMode="auto">
          <a:xfrm>
            <a:off x="8237684" y="2752417"/>
            <a:ext cx="3307609" cy="3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887ABD8-F256-CA18-EDFC-5C21ADA0B2C3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YAML instead of (just) JSON</a:t>
            </a:r>
            <a:endParaRPr lang="en-US" sz="5400">
              <a:cs typeface="Calibri"/>
            </a:endParaRPr>
          </a:p>
        </p:txBody>
      </p:sp>
      <p:sp>
        <p:nvSpPr>
          <p:cNvPr id="512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400"/>
              <a:t>Orchestration schema derived from ARM</a:t>
            </a:r>
            <a:endParaRPr lang="en-US" sz="2400">
              <a:cs typeface="Calibri"/>
            </a:endParaRPr>
          </a:p>
          <a:p>
            <a:r>
              <a:rPr lang="en-US" sz="2400" err="1">
                <a:ea typeface="+mn-lt"/>
                <a:cs typeface="+mn-lt"/>
              </a:rPr>
              <a:t>VSCode</a:t>
            </a:r>
            <a:r>
              <a:rPr lang="en-US" sz="2400">
                <a:ea typeface="+mn-lt"/>
                <a:cs typeface="+mn-lt"/>
              </a:rPr>
              <a:t> extension to support </a:t>
            </a:r>
            <a:r>
              <a:rPr lang="en-US" sz="2400" err="1">
                <a:ea typeface="+mn-lt"/>
                <a:cs typeface="+mn-lt"/>
              </a:rPr>
              <a:t>intellisense</a:t>
            </a:r>
            <a:r>
              <a:rPr lang="en-US" sz="2400">
                <a:ea typeface="+mn-lt"/>
                <a:cs typeface="+mn-lt"/>
              </a:rPr>
              <a:t> and validation</a:t>
            </a:r>
            <a:endParaRPr lang="en-US" sz="2400">
              <a:cs typeface="Calibri"/>
            </a:endParaRP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70CCCE8E-8700-EE34-5C64-AB1570393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r="1879"/>
          <a:stretch/>
        </p:blipFill>
        <p:spPr bwMode="auto">
          <a:xfrm>
            <a:off x="7649949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B11B8B8-7B2F-73F7-760F-95F1CFA19317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B61008-502C-5832-9870-791B402BFED4}"/>
              </a:ext>
            </a:extLst>
          </p:cNvPr>
          <p:cNvSpPr/>
          <p:nvPr/>
        </p:nvSpPr>
        <p:spPr>
          <a:xfrm>
            <a:off x="7392099" y="3108653"/>
            <a:ext cx="4647492" cy="524594"/>
          </a:xfrm>
          <a:prstGeom prst="roundRect">
            <a:avLst/>
          </a:prstGeom>
          <a:solidFill>
            <a:schemeClr val="accent6">
              <a:alpha val="426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6EEEC-A2C7-0E1C-E0D8-0B93EB4BBE97}"/>
              </a:ext>
            </a:extLst>
          </p:cNvPr>
          <p:cNvSpPr/>
          <p:nvPr/>
        </p:nvSpPr>
        <p:spPr>
          <a:xfrm>
            <a:off x="459580" y="367379"/>
            <a:ext cx="878916" cy="60275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</a:rPr>
              <a:t>Agent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DC85C1-0A28-22D3-75C9-584996FFEDE1}"/>
              </a:ext>
            </a:extLst>
          </p:cNvPr>
          <p:cNvSpPr/>
          <p:nvPr/>
        </p:nvSpPr>
        <p:spPr>
          <a:xfrm>
            <a:off x="4096505" y="385311"/>
            <a:ext cx="1880818" cy="15224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DSC.exe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FDCBEA-485D-5487-4658-80FC8D25FC5D}"/>
              </a:ext>
            </a:extLst>
          </p:cNvPr>
          <p:cNvSpPr/>
          <p:nvPr/>
        </p:nvSpPr>
        <p:spPr>
          <a:xfrm>
            <a:off x="8870103" y="515415"/>
            <a:ext cx="1566472" cy="85858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Registry.exe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EA9B3-14CA-0279-0C79-1E10062BC56D}"/>
              </a:ext>
            </a:extLst>
          </p:cNvPr>
          <p:cNvSpPr/>
          <p:nvPr/>
        </p:nvSpPr>
        <p:spPr>
          <a:xfrm>
            <a:off x="8866356" y="1715347"/>
            <a:ext cx="1570219" cy="8881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OSInfo.exe</a:t>
            </a:r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7EA7-3EF7-C560-870C-B81CA6EC974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376202" y="944709"/>
            <a:ext cx="645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FBA391-FEF2-9CF1-066C-DB3B0058528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981346" y="944709"/>
            <a:ext cx="1115159" cy="20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EB2BDC-EBD7-6982-03AF-46C58A53641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14411" y="1146516"/>
            <a:ext cx="1382094" cy="1299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6B3113-AAAD-7A21-8CAF-74C5DE511043}"/>
              </a:ext>
            </a:extLst>
          </p:cNvPr>
          <p:cNvCxnSpPr>
            <a:cxnSpLocks/>
            <a:stCxn id="5" idx="3"/>
            <a:endCxn id="61" idx="1"/>
          </p:cNvCxnSpPr>
          <p:nvPr/>
        </p:nvCxnSpPr>
        <p:spPr>
          <a:xfrm>
            <a:off x="5977323" y="1146516"/>
            <a:ext cx="1778383" cy="1004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FF4A97-0B2C-7791-73C7-2C6486F70CE6}"/>
              </a:ext>
            </a:extLst>
          </p:cNvPr>
          <p:cNvCxnSpPr>
            <a:cxnSpLocks/>
            <a:stCxn id="5" idx="3"/>
            <a:endCxn id="76" idx="1"/>
          </p:cNvCxnSpPr>
          <p:nvPr/>
        </p:nvCxnSpPr>
        <p:spPr>
          <a:xfrm flipV="1">
            <a:off x="5977323" y="905623"/>
            <a:ext cx="1759021" cy="240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1E6FCC-E7F0-39F9-55ED-C5791332ED80}"/>
              </a:ext>
            </a:extLst>
          </p:cNvPr>
          <p:cNvCxnSpPr>
            <a:cxnSpLocks/>
            <a:stCxn id="75" idx="3"/>
            <a:endCxn id="7" idx="1"/>
          </p:cNvCxnSpPr>
          <p:nvPr/>
        </p:nvCxnSpPr>
        <p:spPr>
          <a:xfrm flipV="1">
            <a:off x="8203721" y="944708"/>
            <a:ext cx="666382" cy="49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9DDAF4-C4FF-386C-9BC0-FB5FC5F2ECFC}"/>
              </a:ext>
            </a:extLst>
          </p:cNvPr>
          <p:cNvCxnSpPr>
            <a:cxnSpLocks/>
            <a:stCxn id="54" idx="0"/>
            <a:endCxn id="5" idx="2"/>
          </p:cNvCxnSpPr>
          <p:nvPr/>
        </p:nvCxnSpPr>
        <p:spPr>
          <a:xfrm flipV="1">
            <a:off x="5030932" y="1907720"/>
            <a:ext cx="5982" cy="506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54B57EE-5B10-054B-AD76-B2282382DC14}"/>
              </a:ext>
            </a:extLst>
          </p:cNvPr>
          <p:cNvGrpSpPr/>
          <p:nvPr/>
        </p:nvGrpSpPr>
        <p:grpSpPr>
          <a:xfrm>
            <a:off x="2250123" y="2149460"/>
            <a:ext cx="467377" cy="563982"/>
            <a:chOff x="3996944" y="1630578"/>
            <a:chExt cx="467377" cy="563982"/>
          </a:xfrm>
        </p:grpSpPr>
        <p:sp>
          <p:nvSpPr>
            <p:cNvPr id="36" name="Folded Corner 15">
              <a:extLst>
                <a:ext uri="{FF2B5EF4-FFF2-40B4-BE49-F238E27FC236}">
                  <a16:creationId xmlns:a16="http://schemas.microsoft.com/office/drawing/2014/main" id="{E6DBA285-21EE-0403-30E2-CB709B381783}"/>
                </a:ext>
              </a:extLst>
            </p:cNvPr>
            <p:cNvSpPr/>
            <p:nvPr/>
          </p:nvSpPr>
          <p:spPr>
            <a:xfrm>
              <a:off x="4035670" y="1640549"/>
              <a:ext cx="428651" cy="554011"/>
            </a:xfrm>
            <a:prstGeom prst="foldedCorne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7" name="Picture 4" descr="Json file - Free interface icons">
              <a:extLst>
                <a:ext uri="{FF2B5EF4-FFF2-40B4-BE49-F238E27FC236}">
                  <a16:creationId xmlns:a16="http://schemas.microsoft.com/office/drawing/2014/main" id="{4119E0D9-94F7-4C0E-7E07-A666830FCF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5"/>
            <a:stretch/>
          </p:blipFill>
          <p:spPr bwMode="auto">
            <a:xfrm>
              <a:off x="3996944" y="1630578"/>
              <a:ext cx="467377" cy="4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0EAF04-23F7-D80D-77E7-5325F8DC00DE}"/>
              </a:ext>
            </a:extLst>
          </p:cNvPr>
          <p:cNvCxnSpPr>
            <a:cxnSpLocks/>
          </p:cNvCxnSpPr>
          <p:nvPr/>
        </p:nvCxnSpPr>
        <p:spPr>
          <a:xfrm flipH="1">
            <a:off x="1309183" y="2392366"/>
            <a:ext cx="94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88B9D2-AEE4-2A3C-BDF3-60502AE63ED8}"/>
              </a:ext>
            </a:extLst>
          </p:cNvPr>
          <p:cNvGrpSpPr/>
          <p:nvPr/>
        </p:nvGrpSpPr>
        <p:grpSpPr>
          <a:xfrm>
            <a:off x="4797243" y="2413984"/>
            <a:ext cx="467377" cy="563982"/>
            <a:chOff x="3996944" y="1630578"/>
            <a:chExt cx="467377" cy="563982"/>
          </a:xfrm>
        </p:grpSpPr>
        <p:sp>
          <p:nvSpPr>
            <p:cNvPr id="52" name="Folded Corner 15">
              <a:extLst>
                <a:ext uri="{FF2B5EF4-FFF2-40B4-BE49-F238E27FC236}">
                  <a16:creationId xmlns:a16="http://schemas.microsoft.com/office/drawing/2014/main" id="{DEB98493-8F0D-8CEE-D87C-145D1F9A6351}"/>
                </a:ext>
              </a:extLst>
            </p:cNvPr>
            <p:cNvSpPr/>
            <p:nvPr/>
          </p:nvSpPr>
          <p:spPr>
            <a:xfrm>
              <a:off x="4035670" y="1640549"/>
              <a:ext cx="428651" cy="554011"/>
            </a:xfrm>
            <a:prstGeom prst="foldedCorne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54" name="Picture 4" descr="Json file - Free interface icons">
              <a:extLst>
                <a:ext uri="{FF2B5EF4-FFF2-40B4-BE49-F238E27FC236}">
                  <a16:creationId xmlns:a16="http://schemas.microsoft.com/office/drawing/2014/main" id="{1B7D9084-D11D-49C4-6337-936FED157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5"/>
            <a:stretch/>
          </p:blipFill>
          <p:spPr bwMode="auto">
            <a:xfrm>
              <a:off x="3996944" y="1630578"/>
              <a:ext cx="467377" cy="4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66CBF9-2704-4B6F-96DA-F111AB87B935}"/>
              </a:ext>
            </a:extLst>
          </p:cNvPr>
          <p:cNvGrpSpPr/>
          <p:nvPr/>
        </p:nvGrpSpPr>
        <p:grpSpPr>
          <a:xfrm>
            <a:off x="7755706" y="1907720"/>
            <a:ext cx="467377" cy="563982"/>
            <a:chOff x="3996944" y="1630578"/>
            <a:chExt cx="467377" cy="563982"/>
          </a:xfrm>
        </p:grpSpPr>
        <p:sp>
          <p:nvSpPr>
            <p:cNvPr id="60" name="Folded Corner 15">
              <a:extLst>
                <a:ext uri="{FF2B5EF4-FFF2-40B4-BE49-F238E27FC236}">
                  <a16:creationId xmlns:a16="http://schemas.microsoft.com/office/drawing/2014/main" id="{207FD8D2-960C-4EA4-84EE-8F3E113A8722}"/>
                </a:ext>
              </a:extLst>
            </p:cNvPr>
            <p:cNvSpPr/>
            <p:nvPr/>
          </p:nvSpPr>
          <p:spPr>
            <a:xfrm>
              <a:off x="4035670" y="1640549"/>
              <a:ext cx="428651" cy="554011"/>
            </a:xfrm>
            <a:prstGeom prst="foldedCorne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1" name="Picture 4" descr="Json file - Free interface icons">
              <a:extLst>
                <a:ext uri="{FF2B5EF4-FFF2-40B4-BE49-F238E27FC236}">
                  <a16:creationId xmlns:a16="http://schemas.microsoft.com/office/drawing/2014/main" id="{08556AB6-C800-D08B-B26D-C2D6E313A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5"/>
            <a:stretch/>
          </p:blipFill>
          <p:spPr bwMode="auto">
            <a:xfrm>
              <a:off x="3996944" y="1630578"/>
              <a:ext cx="467377" cy="4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4EBE6E9-150C-8F18-E2EF-3340181111C2}"/>
              </a:ext>
            </a:extLst>
          </p:cNvPr>
          <p:cNvGrpSpPr/>
          <p:nvPr/>
        </p:nvGrpSpPr>
        <p:grpSpPr>
          <a:xfrm>
            <a:off x="7736344" y="662717"/>
            <a:ext cx="467377" cy="563982"/>
            <a:chOff x="3996944" y="1630578"/>
            <a:chExt cx="467377" cy="563982"/>
          </a:xfrm>
        </p:grpSpPr>
        <p:sp>
          <p:nvSpPr>
            <p:cNvPr id="75" name="Folded Corner 15">
              <a:extLst>
                <a:ext uri="{FF2B5EF4-FFF2-40B4-BE49-F238E27FC236}">
                  <a16:creationId xmlns:a16="http://schemas.microsoft.com/office/drawing/2014/main" id="{3E6E9C0A-BE2F-3490-E71E-C086DB2982B2}"/>
                </a:ext>
              </a:extLst>
            </p:cNvPr>
            <p:cNvSpPr/>
            <p:nvPr/>
          </p:nvSpPr>
          <p:spPr>
            <a:xfrm>
              <a:off x="4035670" y="1640549"/>
              <a:ext cx="428651" cy="554011"/>
            </a:xfrm>
            <a:prstGeom prst="foldedCorne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76" name="Picture 4" descr="Json file - Free interface icons">
              <a:extLst>
                <a:ext uri="{FF2B5EF4-FFF2-40B4-BE49-F238E27FC236}">
                  <a16:creationId xmlns:a16="http://schemas.microsoft.com/office/drawing/2014/main" id="{EF0EFE22-5B9A-19EE-F184-D6E23F0D5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5"/>
            <a:stretch/>
          </p:blipFill>
          <p:spPr bwMode="auto">
            <a:xfrm>
              <a:off x="3996944" y="1630578"/>
              <a:ext cx="467377" cy="485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F397E8C-3CEA-7D70-1B42-429811075066}"/>
              </a:ext>
            </a:extLst>
          </p:cNvPr>
          <p:cNvGrpSpPr/>
          <p:nvPr/>
        </p:nvGrpSpPr>
        <p:grpSpPr>
          <a:xfrm>
            <a:off x="2021976" y="376230"/>
            <a:ext cx="959370" cy="1136957"/>
            <a:chOff x="2021976" y="376230"/>
            <a:chExt cx="959370" cy="1136957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887101F4-7918-42AD-1C69-82A8EB315898}"/>
                </a:ext>
              </a:extLst>
            </p:cNvPr>
            <p:cNvSpPr/>
            <p:nvPr/>
          </p:nvSpPr>
          <p:spPr>
            <a:xfrm>
              <a:off x="2021976" y="376230"/>
              <a:ext cx="959370" cy="1136957"/>
            </a:xfrm>
            <a:prstGeom prst="foldedCorne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Config</a:t>
              </a:r>
            </a:p>
          </p:txBody>
        </p:sp>
        <p:pic>
          <p:nvPicPr>
            <p:cNvPr id="1026" name="Picture 2" descr="Document, file, format, yaml icon - Download on Iconfinder">
              <a:extLst>
                <a:ext uri="{FF2B5EF4-FFF2-40B4-BE49-F238E27FC236}">
                  <a16:creationId xmlns:a16="http://schemas.microsoft.com/office/drawing/2014/main" id="{30EF328F-7143-F053-F7B5-A3C7AFA1D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037" y="715305"/>
              <a:ext cx="639580" cy="639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7A316FA-301E-D15F-423F-2D048E195962}"/>
              </a:ext>
            </a:extLst>
          </p:cNvPr>
          <p:cNvSpPr/>
          <p:nvPr/>
        </p:nvSpPr>
        <p:spPr>
          <a:xfrm>
            <a:off x="4038458" y="4680417"/>
            <a:ext cx="2023672" cy="8094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Pwsh.exe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C68317-FD69-CE52-571D-61CC877F306D}"/>
              </a:ext>
            </a:extLst>
          </p:cNvPr>
          <p:cNvSpPr/>
          <p:nvPr/>
        </p:nvSpPr>
        <p:spPr>
          <a:xfrm>
            <a:off x="3213729" y="5762193"/>
            <a:ext cx="1502764" cy="80572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File Resource</a:t>
            </a:r>
            <a:endParaRPr lang="en-US">
              <a:solidFill>
                <a:schemeClr val="accent4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887613-649D-EDCF-EAE2-0946E5249F35}"/>
              </a:ext>
            </a:extLst>
          </p:cNvPr>
          <p:cNvSpPr/>
          <p:nvPr/>
        </p:nvSpPr>
        <p:spPr>
          <a:xfrm>
            <a:off x="5440262" y="5762193"/>
            <a:ext cx="1416571" cy="80572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accent4">
                    <a:lumMod val="50000"/>
                  </a:schemeClr>
                </a:solidFill>
              </a:rPr>
              <a:t>Script Resource</a:t>
            </a:r>
            <a:endParaRPr lang="en-US">
              <a:solidFill>
                <a:schemeClr val="accent4">
                  <a:lumMod val="50000"/>
                </a:schemeClr>
              </a:solidFill>
              <a:cs typeface="Calibri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9261314-1083-B5E3-E7FC-ABC20113A034}"/>
              </a:ext>
            </a:extLst>
          </p:cNvPr>
          <p:cNvCxnSpPr>
            <a:cxnSpLocks/>
            <a:stCxn id="116" idx="2"/>
            <a:endCxn id="10" idx="0"/>
          </p:cNvCxnSpPr>
          <p:nvPr/>
        </p:nvCxnSpPr>
        <p:spPr>
          <a:xfrm>
            <a:off x="5050294" y="4285158"/>
            <a:ext cx="0" cy="395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68BFC6-2BF2-CD6E-FF4C-F61D66D24C7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965111" y="5489885"/>
            <a:ext cx="1085183" cy="2723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3807C4C-C73A-779C-BDB3-5E666397747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5050294" y="5489885"/>
            <a:ext cx="1098254" cy="2723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630F34E-4C3B-79A7-C6EB-EA6298BE82B2}"/>
              </a:ext>
            </a:extLst>
          </p:cNvPr>
          <p:cNvSpPr/>
          <p:nvPr/>
        </p:nvSpPr>
        <p:spPr>
          <a:xfrm>
            <a:off x="4038458" y="3384755"/>
            <a:ext cx="2023672" cy="90040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2">
                    <a:lumMod val="10000"/>
                  </a:schemeClr>
                </a:solidFill>
              </a:rPr>
              <a:t>PSGroup.exe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D3F40BD-1008-DE4E-C9B8-777DEF4F278E}"/>
              </a:ext>
            </a:extLst>
          </p:cNvPr>
          <p:cNvCxnSpPr>
            <a:cxnSpLocks/>
            <a:stCxn id="52" idx="2"/>
            <a:endCxn id="116" idx="0"/>
          </p:cNvCxnSpPr>
          <p:nvPr/>
        </p:nvCxnSpPr>
        <p:spPr>
          <a:xfrm flipH="1">
            <a:off x="5050294" y="2977966"/>
            <a:ext cx="1" cy="406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D98218B-B9C2-8731-604F-79BE8F161141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2BF64D6F-1DA3-7498-1157-476F534C70DD}"/>
              </a:ext>
            </a:extLst>
          </p:cNvPr>
          <p:cNvCxnSpPr>
            <a:cxnSpLocks/>
            <a:stCxn id="61" idx="3"/>
            <a:endCxn id="8" idx="1"/>
          </p:cNvCxnSpPr>
          <p:nvPr/>
        </p:nvCxnSpPr>
        <p:spPr>
          <a:xfrm>
            <a:off x="8223083" y="2150626"/>
            <a:ext cx="643273" cy="88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Content Placeholder 2">
            <a:extLst>
              <a:ext uri="{FF2B5EF4-FFF2-40B4-BE49-F238E27FC236}">
                <a16:creationId xmlns:a16="http://schemas.microsoft.com/office/drawing/2014/main" id="{B76B2B50-A09C-ECA3-F712-8740DA587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2100" y="3101289"/>
            <a:ext cx="4799900" cy="346662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>
                <a:cs typeface="Calibri"/>
              </a:rPr>
              <a:t>Configuration schema a subset of ARM template schema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YAML support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>
                <a:cs typeface="Calibri"/>
              </a:rPr>
              <a:t>Resource simplification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Command-based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Get required, Set optional, Test optional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Returning current state after 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Returning differences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>
                <a:cs typeface="Calibri"/>
              </a:rPr>
              <a:t>Group Resources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Assertions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>
                <a:cs typeface="Calibri"/>
              </a:rPr>
              <a:t>Parallelism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1" err="1">
                <a:cs typeface="Calibri"/>
              </a:rPr>
              <a:t>PowerShellGroup</a:t>
            </a:r>
            <a:endParaRPr lang="en-US" sz="1600" b="1"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600" b="1">
                <a:cs typeface="Calibri"/>
              </a:rPr>
            </a:br>
            <a:r>
              <a:rPr lang="en-US" sz="1600" b="1">
                <a:cs typeface="Calibri"/>
              </a:rPr>
              <a:t>PowerShell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1ED7A8-BE17-9806-826C-577198B30E65}"/>
              </a:ext>
            </a:extLst>
          </p:cNvPr>
          <p:cNvSpPr/>
          <p:nvPr/>
        </p:nvSpPr>
        <p:spPr>
          <a:xfrm>
            <a:off x="7392098" y="5967829"/>
            <a:ext cx="4647492" cy="554011"/>
          </a:xfrm>
          <a:prstGeom prst="roundRect">
            <a:avLst/>
          </a:prstGeom>
          <a:solidFill>
            <a:schemeClr val="accent4">
              <a:alpha val="426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418E79-011E-94A4-8852-A754711CC3B9}"/>
              </a:ext>
            </a:extLst>
          </p:cNvPr>
          <p:cNvSpPr/>
          <p:nvPr/>
        </p:nvSpPr>
        <p:spPr>
          <a:xfrm>
            <a:off x="7392098" y="3672634"/>
            <a:ext cx="4647492" cy="1196006"/>
          </a:xfrm>
          <a:prstGeom prst="roundRect">
            <a:avLst/>
          </a:prstGeom>
          <a:solidFill>
            <a:schemeClr val="accent1">
              <a:alpha val="426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B4AC025-7C19-C207-C7F5-B229B0C43004}"/>
              </a:ext>
            </a:extLst>
          </p:cNvPr>
          <p:cNvSpPr/>
          <p:nvPr/>
        </p:nvSpPr>
        <p:spPr>
          <a:xfrm>
            <a:off x="7392098" y="4906403"/>
            <a:ext cx="4647492" cy="1004110"/>
          </a:xfrm>
          <a:prstGeom prst="roundRect">
            <a:avLst/>
          </a:prstGeom>
          <a:solidFill>
            <a:schemeClr val="accent3">
              <a:alpha val="426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2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18" name="Rectangle 618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6E635-C73A-FC39-2E8C-603C877DB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62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8DF48B8-2324-CF82-A354-FF6E0DD50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C3FE97-0C3E-B73D-EDF0-138463932FF8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9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3AD2E-FCEA-05DD-F638-ABE1F1BD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Future work</a:t>
            </a: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6E73-36B7-576A-8C02-BDAD64082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ARM Functions support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ARM Parameters support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ARM Variables support</a:t>
            </a:r>
          </a:p>
          <a:p>
            <a:r>
              <a:rPr lang="en-US" sz="2000">
                <a:solidFill>
                  <a:schemeClr val="bg1"/>
                </a:solidFill>
                <a:latin typeface="Calibri"/>
                <a:cs typeface="Arial"/>
              </a:rPr>
              <a:t>Secrets Management</a:t>
            </a:r>
          </a:p>
          <a:p>
            <a:r>
              <a:rPr lang="en-US" sz="2000" err="1">
                <a:solidFill>
                  <a:schemeClr val="bg1"/>
                </a:solidFill>
                <a:latin typeface="Calibri"/>
                <a:cs typeface="Arial"/>
              </a:rPr>
              <a:t>RunAsGroup</a:t>
            </a:r>
            <a:r>
              <a:rPr lang="en-US" sz="2000">
                <a:solidFill>
                  <a:schemeClr val="bg1"/>
                </a:solidFill>
                <a:latin typeface="Calibri"/>
                <a:cs typeface="Arial"/>
              </a:rPr>
              <a:t> Resource</a:t>
            </a:r>
            <a:endParaRPr lang="en-US" sz="20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latin typeface="Calibri"/>
                <a:cs typeface="Arial"/>
              </a:rPr>
              <a:t>DSCResourceManager</a:t>
            </a:r>
            <a:endParaRPr lang="en-US" sz="2000">
              <a:solidFill>
                <a:schemeClr val="bg1"/>
              </a:solidFill>
              <a:latin typeface="Calibri"/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Handle resources requiring reboots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2000">
                <a:solidFill>
                  <a:schemeClr val="bg1"/>
                </a:solidFill>
              </a:rPr>
              <a:t>Handle progress, verbose, debug messages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holding a crystal ball&#10;&#10;Description automatically generated with medium confidence">
            <a:extLst>
              <a:ext uri="{FF2B5EF4-FFF2-40B4-BE49-F238E27FC236}">
                <a16:creationId xmlns:a16="http://schemas.microsoft.com/office/drawing/2014/main" id="{7BDFADBC-50AC-D05E-58DA-72D95A5CE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C09323-FB8A-D31D-48E9-755A7BA0B39E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6EE67-0EEB-106A-5DDE-CF783857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0" y="669925"/>
            <a:ext cx="4457702" cy="132556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Call to action</a:t>
            </a:r>
          </a:p>
        </p:txBody>
      </p:sp>
      <p:pic>
        <p:nvPicPr>
          <p:cNvPr id="7" name="Graphic 6" descr="Meeting">
            <a:extLst>
              <a:ext uri="{FF2B5EF4-FFF2-40B4-BE49-F238E27FC236}">
                <a16:creationId xmlns:a16="http://schemas.microsoft.com/office/drawing/2014/main" id="{B4682530-E528-6E11-64CE-5BBCE7E5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04898"/>
            <a:ext cx="5753102" cy="575310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27A21A-62F5-405C-B7A5-439FD3993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0340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E62CE6-1D21-4565-8E90-0F1D900BE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026340"/>
            <a:ext cx="1089660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5092-5F92-1C98-1BB3-4E6B44D7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0" y="2400304"/>
            <a:ext cx="4457702" cy="344169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Review and add feedback to our specs during the design phase!</a:t>
            </a:r>
          </a:p>
          <a:p>
            <a:r>
              <a:rPr lang="en-US" sz="2000">
                <a:solidFill>
                  <a:schemeClr val="bg1"/>
                </a:solidFill>
              </a:rPr>
              <a:t>Play with the prototypes and open issues!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08D1F9-9F4E-76B1-6A26-D8BBBECDFDCD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5B047-8625-A31D-1FCC-F47F7193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1E22C8-8DAA-6B41-1FED-FBE197094D47}"/>
              </a:ext>
            </a:extLst>
          </p:cNvPr>
          <p:cNvSpPr txBox="1"/>
          <p:nvPr/>
        </p:nvSpPr>
        <p:spPr>
          <a:xfrm>
            <a:off x="423081" y="5645990"/>
            <a:ext cx="2924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it so…</a:t>
            </a:r>
          </a:p>
        </p:txBody>
      </p:sp>
      <p:pic>
        <p:nvPicPr>
          <p:cNvPr id="3" name="Picture 2" descr="A picture containing night&#10;&#10;Description automatically generated">
            <a:extLst>
              <a:ext uri="{FF2B5EF4-FFF2-40B4-BE49-F238E27FC236}">
                <a16:creationId xmlns:a16="http://schemas.microsoft.com/office/drawing/2014/main" id="{D0D11056-5156-B83A-EAF5-B1D17FFA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143000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0F623-A4B9-2A86-5FEA-3FF7FE0EF3EB}"/>
              </a:ext>
            </a:extLst>
          </p:cNvPr>
          <p:cNvSpPr txBox="1"/>
          <p:nvPr/>
        </p:nvSpPr>
        <p:spPr>
          <a:xfrm>
            <a:off x="668950" y="334115"/>
            <a:ext cx="11213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“We need a distributed heterogenous configuration management platform….”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F9C385-CB55-8760-0C39-ABDF8BA6069D}"/>
              </a:ext>
            </a:extLst>
          </p:cNvPr>
          <p:cNvSpPr/>
          <p:nvPr/>
        </p:nvSpPr>
        <p:spPr>
          <a:xfrm>
            <a:off x="163405" y="164018"/>
            <a:ext cx="97852" cy="119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8E6F97B-4AE6-2EBD-3FD6-4D6E21F5F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62" r="-11262"/>
          <a:stretch>
            <a:fillRect/>
          </a:stretch>
        </p:blipFill>
        <p:spPr bwMode="auto">
          <a:xfrm>
            <a:off x="1499211" y="1394945"/>
            <a:ext cx="947470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2AEE1D-7F1C-CBF8-034D-B348D78949A4}"/>
              </a:ext>
            </a:extLst>
          </p:cNvPr>
          <p:cNvGrpSpPr/>
          <p:nvPr/>
        </p:nvGrpSpPr>
        <p:grpSpPr>
          <a:xfrm>
            <a:off x="-741282" y="111957"/>
            <a:ext cx="12606634" cy="6789288"/>
            <a:chOff x="-741282" y="111957"/>
            <a:chExt cx="12606634" cy="6789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5BA24E-5C77-0E8A-C137-D18CA0258B02}"/>
                </a:ext>
              </a:extLst>
            </p:cNvPr>
            <p:cNvSpPr/>
            <p:nvPr/>
          </p:nvSpPr>
          <p:spPr>
            <a:xfrm rot="3591315">
              <a:off x="-177968" y="3576374"/>
              <a:ext cx="335435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Imperative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005862-BEAE-C2C8-2805-F5D25B9DD751}"/>
                </a:ext>
              </a:extLst>
            </p:cNvPr>
            <p:cNvSpPr/>
            <p:nvPr/>
          </p:nvSpPr>
          <p:spPr>
            <a:xfrm rot="19085430">
              <a:off x="-120648" y="753076"/>
              <a:ext cx="335435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eclarative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3C05E8-D241-F5C3-1EEC-C43B482524B8}"/>
                </a:ext>
              </a:extLst>
            </p:cNvPr>
            <p:cNvSpPr/>
            <p:nvPr/>
          </p:nvSpPr>
          <p:spPr>
            <a:xfrm rot="16200000">
              <a:off x="8072261" y="3108155"/>
              <a:ext cx="666285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Configuration keyword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61936E-1EC0-9A02-0945-A58CD9D40D89}"/>
                </a:ext>
              </a:extLst>
            </p:cNvPr>
            <p:cNvSpPr/>
            <p:nvPr/>
          </p:nvSpPr>
          <p:spPr>
            <a:xfrm rot="20725900">
              <a:off x="-741282" y="5159178"/>
              <a:ext cx="335435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LCM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672B5E-6BDE-C50D-3947-CDBF40FB7399}"/>
                </a:ext>
              </a:extLst>
            </p:cNvPr>
            <p:cNvSpPr/>
            <p:nvPr/>
          </p:nvSpPr>
          <p:spPr>
            <a:xfrm rot="502220">
              <a:off x="7692496" y="144458"/>
              <a:ext cx="335435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Push/Pull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CBD3B7-AC6F-079E-1666-BDB496F2E96C}"/>
                </a:ext>
              </a:extLst>
            </p:cNvPr>
            <p:cNvSpPr/>
            <p:nvPr/>
          </p:nvSpPr>
          <p:spPr>
            <a:xfrm>
              <a:off x="1806437" y="5808490"/>
              <a:ext cx="7892966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Current:Pending:Previous</a:t>
              </a:r>
              <a:endPara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BAC59F-E197-D747-BEB3-49537F383FB5}"/>
                </a:ext>
              </a:extLst>
            </p:cNvPr>
            <p:cNvSpPr/>
            <p:nvPr/>
          </p:nvSpPr>
          <p:spPr>
            <a:xfrm rot="21225833">
              <a:off x="3937920" y="111957"/>
              <a:ext cx="3354357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Resources</a:t>
              </a:r>
              <a:endPara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8C195B-0F9F-333C-9F71-BC689F40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30" y="1113305"/>
            <a:ext cx="8032688" cy="49298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F428340-CA28-0536-BA59-53AC446C224E}"/>
              </a:ext>
            </a:extLst>
          </p:cNvPr>
          <p:cNvSpPr/>
          <p:nvPr/>
        </p:nvSpPr>
        <p:spPr>
          <a:xfrm>
            <a:off x="163405" y="164018"/>
            <a:ext cx="97852" cy="119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&#10;&#10;Description automatically generated">
            <a:extLst>
              <a:ext uri="{FF2B5EF4-FFF2-40B4-BE49-F238E27FC236}">
                <a16:creationId xmlns:a16="http://schemas.microsoft.com/office/drawing/2014/main" id="{D0D11056-5156-B83A-EAF5-B1D17FFA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0F623-A4B9-2A86-5FEA-3FF7FE0EF3EB}"/>
              </a:ext>
            </a:extLst>
          </p:cNvPr>
          <p:cNvSpPr txBox="1"/>
          <p:nvPr/>
        </p:nvSpPr>
        <p:spPr>
          <a:xfrm>
            <a:off x="668950" y="334115"/>
            <a:ext cx="11213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Thanks for the distributed heterogenous configuration management platform….but, can you also?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D0B5A-F46F-DA84-A05B-82143FA86396}"/>
              </a:ext>
            </a:extLst>
          </p:cNvPr>
          <p:cNvSpPr txBox="1"/>
          <p:nvPr/>
        </p:nvSpPr>
        <p:spPr>
          <a:xfrm>
            <a:off x="5778393" y="2521059"/>
            <a:ext cx="5993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support for Linux, easier-to-write resources, decouple from PowerShell… maybe Open-source?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E22C8-8DAA-6B41-1FED-FBE197094D47}"/>
              </a:ext>
            </a:extLst>
          </p:cNvPr>
          <p:cNvSpPr txBox="1"/>
          <p:nvPr/>
        </p:nvSpPr>
        <p:spPr>
          <a:xfrm>
            <a:off x="8958045" y="5815999"/>
            <a:ext cx="2924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it so…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6A9C6E-B0C3-A5D0-3272-2518DDD03642}"/>
              </a:ext>
            </a:extLst>
          </p:cNvPr>
          <p:cNvSpPr/>
          <p:nvPr/>
        </p:nvSpPr>
        <p:spPr>
          <a:xfrm>
            <a:off x="163405" y="164018"/>
            <a:ext cx="97852" cy="1190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HD wallpaper: whit eand black soccer ball, feather, football, goal, net, sport | Wallpaper Flare">
            <a:extLst>
              <a:ext uri="{FF2B5EF4-FFF2-40B4-BE49-F238E27FC236}">
                <a16:creationId xmlns:a16="http://schemas.microsoft.com/office/drawing/2014/main" id="{7E8A7D68-91F9-C761-5644-36F433C2E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FD1791-0C03-706B-0A4D-D82B9BDC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62833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Open Source &amp; Cross Platform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7259542" cy="2573040"/>
          </a:xfrm>
        </p:spPr>
        <p:txBody>
          <a:bodyPr anchor="t">
            <a:normAutofit/>
          </a:bodyPr>
          <a:lstStyle/>
          <a:p>
            <a:r>
              <a:rPr lang="en-US" sz="2400"/>
              <a:t>GitHub: </a:t>
            </a:r>
            <a:r>
              <a:rPr lang="en-US" sz="2400">
                <a:hlinkClick r:id="rId2"/>
              </a:rPr>
              <a:t>https://github.com/powershell/DSC</a:t>
            </a:r>
            <a:endParaRPr lang="en-US" sz="2400"/>
          </a:p>
          <a:p>
            <a:r>
              <a:rPr lang="en-US" sz="2400"/>
              <a:t>Windows, Linux, and macOS </a:t>
            </a:r>
            <a:endParaRPr lang="en-US" sz="2400">
              <a:cs typeface="Calibri"/>
            </a:endParaRPr>
          </a:p>
          <a:p>
            <a:endParaRPr lang="en-US" sz="2200"/>
          </a:p>
          <a:p>
            <a:endParaRPr lang="en-US" sz="2200"/>
          </a:p>
        </p:txBody>
      </p:sp>
      <p:pic>
        <p:nvPicPr>
          <p:cNvPr id="6" name="Picture 6" descr="GitHub Logos and Usage · GitHub">
            <a:extLst>
              <a:ext uri="{FF2B5EF4-FFF2-40B4-BE49-F238E27FC236}">
                <a16:creationId xmlns:a16="http://schemas.microsoft.com/office/drawing/2014/main" id="{7CA07998-767E-C761-76AC-DB6CE081A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r="129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BDB34E-BE57-9AA6-9DAC-A0F23FEF1CD1}"/>
              </a:ext>
            </a:extLst>
          </p:cNvPr>
          <p:cNvGrpSpPr/>
          <p:nvPr/>
        </p:nvGrpSpPr>
        <p:grpSpPr>
          <a:xfrm>
            <a:off x="700100" y="4239790"/>
            <a:ext cx="6547061" cy="2000238"/>
            <a:chOff x="700100" y="4239790"/>
            <a:chExt cx="6547061" cy="2000238"/>
          </a:xfrm>
        </p:grpSpPr>
        <p:pic>
          <p:nvPicPr>
            <p:cNvPr id="8" name="Picture 24" descr="MAC OS logo - Free computer icons">
              <a:extLst>
                <a:ext uri="{FF2B5EF4-FFF2-40B4-BE49-F238E27FC236}">
                  <a16:creationId xmlns:a16="http://schemas.microsoft.com/office/drawing/2014/main" id="{353DC489-4621-C3E7-A72A-5B21757AD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503" y="4239790"/>
              <a:ext cx="1819658" cy="181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6" descr="Linux - Wikipedia">
              <a:extLst>
                <a:ext uri="{FF2B5EF4-FFF2-40B4-BE49-F238E27FC236}">
                  <a16:creationId xmlns:a16="http://schemas.microsoft.com/office/drawing/2014/main" id="{8A0A8E72-B3AF-0B81-D225-E82800134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89" b="97541" l="2913" r="95146">
                          <a14:foregroundMark x1="46117" y1="8607" x2="46117" y2="8607"/>
                          <a14:foregroundMark x1="45631" y1="4098" x2="45631" y2="4098"/>
                          <a14:foregroundMark x1="46602" y1="42623" x2="46602" y2="42623"/>
                          <a14:foregroundMark x1="45631" y1="59836" x2="38350" y2="75820"/>
                          <a14:foregroundMark x1="38350" y1="75820" x2="20874" y2="65984"/>
                          <a14:foregroundMark x1="20874" y1="65984" x2="32524" y2="36066"/>
                          <a14:foregroundMark x1="32524" y1="36066" x2="47087" y2="24180"/>
                          <a14:foregroundMark x1="47087" y1="24180" x2="61650" y2="36885"/>
                          <a14:foregroundMark x1="61650" y1="36885" x2="55340" y2="54098"/>
                          <a14:foregroundMark x1="55340" y1="54098" x2="41748" y2="64754"/>
                          <a14:foregroundMark x1="41748" y1="64754" x2="40291" y2="61475"/>
                          <a14:foregroundMark x1="49515" y1="77869" x2="59223" y2="59426"/>
                          <a14:foregroundMark x1="66990" y1="64344" x2="55340" y2="76639"/>
                          <a14:foregroundMark x1="55340" y1="76639" x2="39320" y2="84016"/>
                          <a14:foregroundMark x1="39320" y1="84016" x2="36408" y2="84426"/>
                          <a14:foregroundMark x1="5825" y1="80738" x2="20874" y2="90164"/>
                          <a14:foregroundMark x1="20874" y1="90164" x2="39320" y2="89344"/>
                          <a14:foregroundMark x1="39320" y1="89344" x2="60194" y2="89754"/>
                          <a14:foregroundMark x1="60194" y1="89754" x2="78641" y2="87295"/>
                          <a14:foregroundMark x1="78641" y1="87295" x2="87379" y2="81557"/>
                          <a14:foregroundMark x1="93204" y1="85656" x2="75243" y2="92623"/>
                          <a14:foregroundMark x1="75243" y1="92623" x2="72330" y2="95902"/>
                          <a14:foregroundMark x1="2913" y1="90574" x2="3883" y2="79508"/>
                          <a14:foregroundMark x1="33495" y1="60246" x2="42233" y2="40164"/>
                          <a14:foregroundMark x1="59223" y1="82787" x2="66990" y2="71721"/>
                          <a14:foregroundMark x1="56311" y1="21721" x2="57282" y2="24590"/>
                          <a14:foregroundMark x1="50000" y1="20902" x2="51942" y2="18852"/>
                          <a14:foregroundMark x1="40291" y1="22131" x2="42233" y2="19672"/>
                          <a14:foregroundMark x1="38350" y1="25000" x2="36408" y2="19672"/>
                          <a14:foregroundMark x1="95146" y1="85656" x2="95146" y2="85656"/>
                          <a14:foregroundMark x1="28155" y1="97541" x2="28155" y2="975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741" y="4420370"/>
              <a:ext cx="1536269" cy="181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colorfulness, yellow, rectangle&#10;&#10;Description automatically generated">
              <a:extLst>
                <a:ext uri="{FF2B5EF4-FFF2-40B4-BE49-F238E27FC236}">
                  <a16:creationId xmlns:a16="http://schemas.microsoft.com/office/drawing/2014/main" id="{F83F1CF1-1AD0-80A2-1C9C-832A34E2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100" y="4468104"/>
              <a:ext cx="1744925" cy="1744925"/>
            </a:xfrm>
            <a:prstGeom prst="rect">
              <a:avLst/>
            </a:prstGeom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3E19E142-00E4-D414-0551-AD057036FCDC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3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7135308-CF39-2209-A668-A43F416E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3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318768"/>
            <a:ext cx="6626054" cy="1124712"/>
          </a:xfrm>
        </p:spPr>
        <p:txBody>
          <a:bodyPr anchor="b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/>
              <a:t>Decoupled from PowerShell</a:t>
            </a:r>
            <a:endParaRPr lang="en-US" sz="5400">
              <a:cs typeface="Calibri"/>
            </a:endParaRPr>
          </a:p>
        </p:txBody>
      </p:sp>
      <p:sp>
        <p:nvSpPr>
          <p:cNvPr id="1045" name="Rectangle 10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6" name="Rectangle 10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545188"/>
          </a:xfrm>
        </p:spPr>
        <p:txBody>
          <a:bodyPr anchor="t">
            <a:noAutofit/>
          </a:bodyPr>
          <a:lstStyle/>
          <a:p>
            <a:r>
              <a:rPr lang="en-US" sz="2400" err="1"/>
              <a:t>PSDesiredStateConfiguration</a:t>
            </a:r>
            <a:r>
              <a:rPr lang="en-US" sz="2400"/>
              <a:t> module no longer shipped with PS7</a:t>
            </a:r>
            <a:endParaRPr lang="en-US" sz="2400">
              <a:cs typeface="Calibri" panose="020F0502020204030204"/>
            </a:endParaRPr>
          </a:p>
          <a:p>
            <a:pPr marL="742950" lvl="1" indent="-285750"/>
            <a:r>
              <a:rPr lang="en-US" sz="2000"/>
              <a:t>Updated and installed via PowerShell Gallery</a:t>
            </a:r>
            <a:endParaRPr lang="en-US" sz="2000">
              <a:cs typeface="Calibri"/>
            </a:endParaRPr>
          </a:p>
          <a:p>
            <a:pPr marL="742950" lvl="1" indent="-285750"/>
            <a:r>
              <a:rPr lang="en-US" sz="2000"/>
              <a:t>Enable use of DSC with different versions of PS</a:t>
            </a:r>
            <a:endParaRPr lang="en-US" sz="2000">
              <a:cs typeface="Calibri"/>
            </a:endParaRPr>
          </a:p>
          <a:p>
            <a:pPr marL="742950" lvl="1" indent="-285750"/>
            <a:r>
              <a:rPr lang="en-US" sz="2000"/>
              <a:t>Enable updates to DSC independent of updates to PS</a:t>
            </a:r>
            <a:endParaRPr lang="en-US" sz="2000">
              <a:cs typeface="Calibri"/>
            </a:endParaRPr>
          </a:p>
          <a:p>
            <a:r>
              <a:rPr lang="en-US" sz="2400"/>
              <a:t>New `</a:t>
            </a:r>
            <a:r>
              <a:rPr lang="en-US" sz="2400" err="1"/>
              <a:t>dsc</a:t>
            </a:r>
            <a:r>
              <a:rPr lang="en-US" sz="2400"/>
              <a:t>` command – doesn’t need PS</a:t>
            </a:r>
            <a:endParaRPr lang="en-US" sz="2400">
              <a:cs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DDEBE7-A355-D204-76E4-8885075F115D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/>
              <a:t>Bring your own agent</a:t>
            </a:r>
            <a:endParaRPr lang="en-US" sz="5400">
              <a:cs typeface="Calibri"/>
            </a:endParaRP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No LCM support</a:t>
            </a:r>
          </a:p>
          <a:p>
            <a:r>
              <a:rPr lang="en-US" sz="2200"/>
              <a:t>Integration with popular agents</a:t>
            </a:r>
          </a:p>
          <a:p>
            <a:pPr lvl="1" indent="-342900"/>
            <a:r>
              <a:rPr lang="en-US" sz="2200"/>
              <a:t>Azure Machine Config</a:t>
            </a:r>
            <a:endParaRPr lang="en-US" sz="2200">
              <a:cs typeface="Calibri"/>
            </a:endParaRPr>
          </a:p>
          <a:p>
            <a:pPr lvl="1" indent="-342900"/>
            <a:r>
              <a:rPr lang="en-US" sz="2200"/>
              <a:t>Ansible, Puppet, Chef, Etc...</a:t>
            </a:r>
            <a:endParaRPr lang="en-US" sz="2200">
              <a:cs typeface="Calibri"/>
            </a:endParaRPr>
          </a:p>
          <a:p>
            <a:r>
              <a:rPr lang="en-US" sz="2200"/>
              <a:t>Enable new scenarios</a:t>
            </a:r>
          </a:p>
          <a:p>
            <a:pPr lvl="1" indent="-342900"/>
            <a:r>
              <a:rPr lang="en-US" sz="2200"/>
              <a:t>WinGet Configure</a:t>
            </a:r>
            <a:endParaRPr lang="en-US" sz="2200">
              <a:cs typeface="Calibri"/>
            </a:endParaRPr>
          </a:p>
        </p:txBody>
      </p:sp>
      <p:pic>
        <p:nvPicPr>
          <p:cNvPr id="26" name="Picture 14" descr="A robot using a laptop sitting on a blue chair">
            <a:extLst>
              <a:ext uri="{FF2B5EF4-FFF2-40B4-BE49-F238E27FC236}">
                <a16:creationId xmlns:a16="http://schemas.microsoft.com/office/drawing/2014/main" id="{B72DB3E1-6A3E-8A6F-41E7-ADA30EF41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8" r="124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708C9F-4032-6493-C806-EE663171D161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DF17A-3A47-DD21-E107-86450B53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Support existing PS resources</a:t>
            </a:r>
            <a:endParaRPr lang="en-US" sz="5000">
              <a:cs typeface="Calibri"/>
            </a:endParaRPr>
          </a:p>
        </p:txBody>
      </p:sp>
      <p:sp>
        <p:nvSpPr>
          <p:cNvPr id="309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9E85-E5AE-9085-D934-3F3961D39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Class-based and script function resources</a:t>
            </a:r>
            <a:endParaRPr lang="en-US" sz="2200"/>
          </a:p>
          <a:p>
            <a:r>
              <a:rPr lang="en-US" sz="2200"/>
              <a:t>Explicit use of WinPS vs PS7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5D7FF1A-A593-FEB6-8A66-25D15FFE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49" r="2241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5B2C3A-BD9F-2CBA-342D-1C80766708DF}"/>
              </a:ext>
            </a:extLst>
          </p:cNvPr>
          <p:cNvSpPr/>
          <p:nvPr/>
        </p:nvSpPr>
        <p:spPr>
          <a:xfrm>
            <a:off x="136122" y="186825"/>
            <a:ext cx="125136" cy="128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9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1470E9A9B7714184E5191FA99D1D5C" ma:contentTypeVersion="20" ma:contentTypeDescription="Create a new document." ma:contentTypeScope="" ma:versionID="dde5593203bbfcbb03559246f56f9fc9">
  <xsd:schema xmlns:xsd="http://www.w3.org/2001/XMLSchema" xmlns:xs="http://www.w3.org/2001/XMLSchema" xmlns:p="http://schemas.microsoft.com/office/2006/metadata/properties" xmlns:ns1="http://schemas.microsoft.com/sharepoint/v3" xmlns:ns2="c4c3fd3d-04d3-453a-9611-8e9b90c489ea" xmlns:ns3="8f4a553a-f3a5-49d8-9296-f814d5482c28" xmlns:ns4="230e9df3-be65-4c73-a93b-d1236ebd677e" targetNamespace="http://schemas.microsoft.com/office/2006/metadata/properties" ma:root="true" ma:fieldsID="f6d552d88c1b7ce29a1e65d90783e353" ns1:_="" ns2:_="" ns3:_="" ns4:_="">
    <xsd:import namespace="http://schemas.microsoft.com/sharepoint/v3"/>
    <xsd:import namespace="c4c3fd3d-04d3-453a-9611-8e9b90c489ea"/>
    <xsd:import namespace="8f4a553a-f3a5-49d8-9296-f814d5482c2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fd3d-04d3-453a-9611-8e9b90c489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4a553a-f3a5-49d8-9296-f814d5482c2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2f607fcb-3c0a-4c3b-b146-5183f5b6aa25}" ma:internalName="TaxCatchAll" ma:showField="CatchAllData" ma:web="8f4a553a-f3a5-49d8-9296-f814d5482c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c4c3fd3d-04d3-453a-9611-8e9b90c489ea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3D52C8-1545-40F0-8105-716F4BCA52FF}">
  <ds:schemaRefs>
    <ds:schemaRef ds:uri="230e9df3-be65-4c73-a93b-d1236ebd677e"/>
    <ds:schemaRef ds:uri="8f4a553a-f3a5-49d8-9296-f814d5482c28"/>
    <ds:schemaRef ds:uri="c4c3fd3d-04d3-453a-9611-8e9b90c489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CBC5CB-B13E-4791-8A6A-B7E7AC3ACEE0}">
  <ds:schemaRefs>
    <ds:schemaRef ds:uri="230e9df3-be65-4c73-a93b-d1236ebd677e"/>
    <ds:schemaRef ds:uri="8f4a553a-f3a5-49d8-9296-f814d5482c28"/>
    <ds:schemaRef ds:uri="c4c3fd3d-04d3-453a-9611-8e9b90c489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7AB003-A0AF-4743-ABC9-7D342CF108B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Macintosh PowerPoint</Application>
  <PresentationFormat>Widescreen</PresentationFormat>
  <Paragraphs>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Goals</vt:lpstr>
      <vt:lpstr>Open Source &amp; Cross Platform</vt:lpstr>
      <vt:lpstr>Decoupled from PowerShell</vt:lpstr>
      <vt:lpstr>Bring your own agent</vt:lpstr>
      <vt:lpstr>Support existing PS resources</vt:lpstr>
      <vt:lpstr>Easier to write new resources</vt:lpstr>
      <vt:lpstr>JSON instead of MOF</vt:lpstr>
      <vt:lpstr>YAML instead of (just) JSON</vt:lpstr>
      <vt:lpstr>PowerPoint Presentation</vt:lpstr>
      <vt:lpstr>Demo</vt:lpstr>
      <vt:lpstr>Future work</vt:lpstr>
      <vt:lpstr>Call to action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v3</dc:title>
  <dc:creator>Steve Lee (POWERSHELL HE/HIM)</dc:creator>
  <cp:lastModifiedBy>Jason Helmick</cp:lastModifiedBy>
  <cp:revision>2</cp:revision>
  <dcterms:created xsi:type="dcterms:W3CDTF">2023-02-22T20:51:26Z</dcterms:created>
  <dcterms:modified xsi:type="dcterms:W3CDTF">2023-05-17T14:15:19Z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0x010100721470E9A9B7714184E5191FA99D1D5C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Office Theme:8</vt:lpwstr>
  </property>
  <property fmtid="{D5CDD505-2E9C-101B-9397-08002B2CF9AE}" pid="5" name="ClassificationContentMarkingFooterText">
    <vt:lpwstr>Classified as Microsoft Confidential</vt:lpwstr>
  </property>
</Properties>
</file>